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OxideSolidOT-Light"/>
                <a:cs typeface="OxideSolidOT-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OxideSolidOT-Light"/>
                <a:cs typeface="OxideSolidOT-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OxideSolidOT-Light"/>
                <a:cs typeface="OxideSolidOT-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OxideSolidOT-Light"/>
                <a:cs typeface="OxideSolidOT-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943058" y="698068"/>
            <a:ext cx="115570" cy="6312535"/>
          </a:xfrm>
          <a:custGeom>
            <a:avLst/>
            <a:gdLst/>
            <a:ahLst/>
            <a:cxnLst/>
            <a:rect l="l" t="t" r="r" b="b"/>
            <a:pathLst>
              <a:path w="115570" h="6312534">
                <a:moveTo>
                  <a:pt x="0" y="6312039"/>
                </a:moveTo>
                <a:lnTo>
                  <a:pt x="115341" y="6312039"/>
                </a:lnTo>
                <a:lnTo>
                  <a:pt x="115341" y="0"/>
                </a:lnTo>
                <a:lnTo>
                  <a:pt x="0" y="0"/>
                </a:lnTo>
                <a:lnTo>
                  <a:pt x="0" y="631203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98068"/>
            <a:ext cx="116839" cy="6312535"/>
          </a:xfrm>
          <a:custGeom>
            <a:avLst/>
            <a:gdLst/>
            <a:ahLst/>
            <a:cxnLst/>
            <a:rect l="l" t="t" r="r" b="b"/>
            <a:pathLst>
              <a:path w="116839" h="6312534">
                <a:moveTo>
                  <a:pt x="0" y="6312039"/>
                </a:moveTo>
                <a:lnTo>
                  <a:pt x="116230" y="6312039"/>
                </a:lnTo>
                <a:lnTo>
                  <a:pt x="116230" y="0"/>
                </a:lnTo>
                <a:lnTo>
                  <a:pt x="0" y="0"/>
                </a:lnTo>
                <a:lnTo>
                  <a:pt x="0" y="631203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34003" y="3851463"/>
            <a:ext cx="988618" cy="2800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58780" y="4053459"/>
            <a:ext cx="119214" cy="2349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37990" y="4519129"/>
            <a:ext cx="240004" cy="22275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18343" y="4298759"/>
            <a:ext cx="159651" cy="21537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92195" y="6149962"/>
            <a:ext cx="109066" cy="21356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94759" y="5189816"/>
            <a:ext cx="94983" cy="25728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52493" y="4984795"/>
            <a:ext cx="151041" cy="21557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83024" y="5709724"/>
            <a:ext cx="118439" cy="1538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08615" y="5904356"/>
            <a:ext cx="217093" cy="21056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25252" y="5447107"/>
            <a:ext cx="300456" cy="21493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38777" y="4754359"/>
            <a:ext cx="240004" cy="22275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092948" y="6389763"/>
            <a:ext cx="298203" cy="19878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186651" y="6614782"/>
            <a:ext cx="116883" cy="26763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51637" y="890384"/>
            <a:ext cx="2705100" cy="5723102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451632" y="890381"/>
            <a:ext cx="2705100" cy="5723255"/>
          </a:xfrm>
          <a:custGeom>
            <a:avLst/>
            <a:gdLst/>
            <a:ahLst/>
            <a:cxnLst/>
            <a:rect l="l" t="t" r="r" b="b"/>
            <a:pathLst>
              <a:path w="2705100" h="5723255">
                <a:moveTo>
                  <a:pt x="0" y="0"/>
                </a:moveTo>
                <a:lnTo>
                  <a:pt x="0" y="5723115"/>
                </a:lnTo>
                <a:lnTo>
                  <a:pt x="2705100" y="5723115"/>
                </a:lnTo>
                <a:lnTo>
                  <a:pt x="2705100" y="914400"/>
                </a:lnTo>
                <a:lnTo>
                  <a:pt x="17907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5B66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215412" y="4426018"/>
            <a:ext cx="978535" cy="2538730"/>
          </a:xfrm>
          <a:custGeom>
            <a:avLst/>
            <a:gdLst/>
            <a:ahLst/>
            <a:cxnLst/>
            <a:rect l="l" t="t" r="r" b="b"/>
            <a:pathLst>
              <a:path w="978535" h="2538729">
                <a:moveTo>
                  <a:pt x="749808" y="0"/>
                </a:moveTo>
                <a:lnTo>
                  <a:pt x="0" y="0"/>
                </a:lnTo>
                <a:lnTo>
                  <a:pt x="0" y="2538234"/>
                </a:lnTo>
                <a:lnTo>
                  <a:pt x="978408" y="2538234"/>
                </a:lnTo>
                <a:lnTo>
                  <a:pt x="978408" y="228600"/>
                </a:lnTo>
                <a:lnTo>
                  <a:pt x="749808" y="0"/>
                </a:lnTo>
                <a:close/>
              </a:path>
            </a:pathLst>
          </a:custGeom>
          <a:solidFill>
            <a:srgbClr val="5B667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464726" y="5370272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391337" y="0"/>
                </a:moveTo>
                <a:lnTo>
                  <a:pt x="58864" y="0"/>
                </a:lnTo>
                <a:lnTo>
                  <a:pt x="36009" y="4645"/>
                </a:lnTo>
                <a:lnTo>
                  <a:pt x="17292" y="17292"/>
                </a:lnTo>
                <a:lnTo>
                  <a:pt x="4645" y="36009"/>
                </a:lnTo>
                <a:lnTo>
                  <a:pt x="0" y="58864"/>
                </a:lnTo>
                <a:lnTo>
                  <a:pt x="0" y="391337"/>
                </a:lnTo>
                <a:lnTo>
                  <a:pt x="4645" y="414192"/>
                </a:lnTo>
                <a:lnTo>
                  <a:pt x="17292" y="432909"/>
                </a:lnTo>
                <a:lnTo>
                  <a:pt x="36009" y="445557"/>
                </a:lnTo>
                <a:lnTo>
                  <a:pt x="58864" y="450202"/>
                </a:lnTo>
                <a:lnTo>
                  <a:pt x="391337" y="450202"/>
                </a:lnTo>
                <a:lnTo>
                  <a:pt x="414192" y="445557"/>
                </a:lnTo>
                <a:lnTo>
                  <a:pt x="432909" y="432909"/>
                </a:lnTo>
                <a:lnTo>
                  <a:pt x="445557" y="414192"/>
                </a:lnTo>
                <a:lnTo>
                  <a:pt x="450202" y="391337"/>
                </a:lnTo>
                <a:lnTo>
                  <a:pt x="450202" y="58864"/>
                </a:lnTo>
                <a:lnTo>
                  <a:pt x="445557" y="36009"/>
                </a:lnTo>
                <a:lnTo>
                  <a:pt x="432909" y="17292"/>
                </a:lnTo>
                <a:lnTo>
                  <a:pt x="414192" y="4645"/>
                </a:lnTo>
                <a:lnTo>
                  <a:pt x="391337" y="0"/>
                </a:lnTo>
                <a:close/>
              </a:path>
            </a:pathLst>
          </a:custGeom>
          <a:solidFill>
            <a:srgbClr val="0E7D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481126" y="5523686"/>
            <a:ext cx="416559" cy="142240"/>
          </a:xfrm>
          <a:custGeom>
            <a:avLst/>
            <a:gdLst/>
            <a:ahLst/>
            <a:cxnLst/>
            <a:rect l="l" t="t" r="r" b="b"/>
            <a:pathLst>
              <a:path w="416559" h="142239">
                <a:moveTo>
                  <a:pt x="376821" y="54864"/>
                </a:moveTo>
                <a:lnTo>
                  <a:pt x="366306" y="45339"/>
                </a:lnTo>
                <a:lnTo>
                  <a:pt x="359181" y="41325"/>
                </a:lnTo>
                <a:lnTo>
                  <a:pt x="352171" y="42037"/>
                </a:lnTo>
                <a:lnTo>
                  <a:pt x="342011" y="46723"/>
                </a:lnTo>
                <a:lnTo>
                  <a:pt x="339775" y="35102"/>
                </a:lnTo>
                <a:lnTo>
                  <a:pt x="347357" y="25171"/>
                </a:lnTo>
                <a:lnTo>
                  <a:pt x="338607" y="30289"/>
                </a:lnTo>
                <a:lnTo>
                  <a:pt x="333933" y="34213"/>
                </a:lnTo>
                <a:lnTo>
                  <a:pt x="331774" y="38925"/>
                </a:lnTo>
                <a:lnTo>
                  <a:pt x="330530" y="46443"/>
                </a:lnTo>
                <a:lnTo>
                  <a:pt x="317334" y="28981"/>
                </a:lnTo>
                <a:lnTo>
                  <a:pt x="296989" y="14439"/>
                </a:lnTo>
                <a:lnTo>
                  <a:pt x="272021" y="4279"/>
                </a:lnTo>
                <a:lnTo>
                  <a:pt x="244932" y="0"/>
                </a:lnTo>
                <a:lnTo>
                  <a:pt x="254012" y="10820"/>
                </a:lnTo>
                <a:lnTo>
                  <a:pt x="258851" y="21983"/>
                </a:lnTo>
                <a:lnTo>
                  <a:pt x="260718" y="31089"/>
                </a:lnTo>
                <a:lnTo>
                  <a:pt x="260845" y="35763"/>
                </a:lnTo>
                <a:lnTo>
                  <a:pt x="254190" y="29337"/>
                </a:lnTo>
                <a:lnTo>
                  <a:pt x="247853" y="23926"/>
                </a:lnTo>
                <a:lnTo>
                  <a:pt x="241820" y="19418"/>
                </a:lnTo>
                <a:lnTo>
                  <a:pt x="236080" y="15735"/>
                </a:lnTo>
                <a:lnTo>
                  <a:pt x="224307" y="10375"/>
                </a:lnTo>
                <a:lnTo>
                  <a:pt x="211785" y="7734"/>
                </a:lnTo>
                <a:lnTo>
                  <a:pt x="199009" y="7861"/>
                </a:lnTo>
                <a:lnTo>
                  <a:pt x="186397" y="10795"/>
                </a:lnTo>
                <a:lnTo>
                  <a:pt x="171640" y="16751"/>
                </a:lnTo>
                <a:lnTo>
                  <a:pt x="156146" y="24244"/>
                </a:lnTo>
                <a:lnTo>
                  <a:pt x="123939" y="41478"/>
                </a:lnTo>
                <a:lnTo>
                  <a:pt x="134150" y="47815"/>
                </a:lnTo>
                <a:lnTo>
                  <a:pt x="140665" y="55397"/>
                </a:lnTo>
                <a:lnTo>
                  <a:pt x="145707" y="63411"/>
                </a:lnTo>
                <a:lnTo>
                  <a:pt x="151472" y="71107"/>
                </a:lnTo>
                <a:lnTo>
                  <a:pt x="135699" y="61849"/>
                </a:lnTo>
                <a:lnTo>
                  <a:pt x="118351" y="57124"/>
                </a:lnTo>
                <a:lnTo>
                  <a:pt x="100368" y="57048"/>
                </a:lnTo>
                <a:lnTo>
                  <a:pt x="82702" y="61772"/>
                </a:lnTo>
                <a:lnTo>
                  <a:pt x="75539" y="64744"/>
                </a:lnTo>
                <a:lnTo>
                  <a:pt x="68605" y="67259"/>
                </a:lnTo>
                <a:lnTo>
                  <a:pt x="61963" y="69215"/>
                </a:lnTo>
                <a:lnTo>
                  <a:pt x="68541" y="76606"/>
                </a:lnTo>
                <a:lnTo>
                  <a:pt x="73355" y="83693"/>
                </a:lnTo>
                <a:lnTo>
                  <a:pt x="77317" y="91135"/>
                </a:lnTo>
                <a:lnTo>
                  <a:pt x="68529" y="82842"/>
                </a:lnTo>
                <a:lnTo>
                  <a:pt x="60896" y="76847"/>
                </a:lnTo>
                <a:lnTo>
                  <a:pt x="54952" y="73215"/>
                </a:lnTo>
                <a:lnTo>
                  <a:pt x="51244" y="71983"/>
                </a:lnTo>
                <a:lnTo>
                  <a:pt x="30568" y="74993"/>
                </a:lnTo>
                <a:lnTo>
                  <a:pt x="3797" y="75222"/>
                </a:lnTo>
                <a:lnTo>
                  <a:pt x="30759" y="115150"/>
                </a:lnTo>
                <a:lnTo>
                  <a:pt x="63309" y="135001"/>
                </a:lnTo>
                <a:lnTo>
                  <a:pt x="102031" y="142163"/>
                </a:lnTo>
                <a:lnTo>
                  <a:pt x="104813" y="134391"/>
                </a:lnTo>
                <a:lnTo>
                  <a:pt x="109575" y="127152"/>
                </a:lnTo>
                <a:lnTo>
                  <a:pt x="117030" y="121056"/>
                </a:lnTo>
                <a:lnTo>
                  <a:pt x="127838" y="116713"/>
                </a:lnTo>
                <a:lnTo>
                  <a:pt x="119507" y="122707"/>
                </a:lnTo>
                <a:lnTo>
                  <a:pt x="114846" y="129971"/>
                </a:lnTo>
                <a:lnTo>
                  <a:pt x="113017" y="136944"/>
                </a:lnTo>
                <a:lnTo>
                  <a:pt x="113245" y="142062"/>
                </a:lnTo>
                <a:lnTo>
                  <a:pt x="132054" y="140081"/>
                </a:lnTo>
                <a:lnTo>
                  <a:pt x="186016" y="125844"/>
                </a:lnTo>
                <a:lnTo>
                  <a:pt x="215595" y="103911"/>
                </a:lnTo>
                <a:lnTo>
                  <a:pt x="225577" y="93675"/>
                </a:lnTo>
                <a:lnTo>
                  <a:pt x="240995" y="81876"/>
                </a:lnTo>
                <a:lnTo>
                  <a:pt x="259232" y="70993"/>
                </a:lnTo>
                <a:lnTo>
                  <a:pt x="277609" y="63500"/>
                </a:lnTo>
                <a:lnTo>
                  <a:pt x="266547" y="72212"/>
                </a:lnTo>
                <a:lnTo>
                  <a:pt x="259092" y="82105"/>
                </a:lnTo>
                <a:lnTo>
                  <a:pt x="254939" y="91300"/>
                </a:lnTo>
                <a:lnTo>
                  <a:pt x="253771" y="97955"/>
                </a:lnTo>
                <a:lnTo>
                  <a:pt x="280860" y="91135"/>
                </a:lnTo>
                <a:lnTo>
                  <a:pt x="303580" y="87591"/>
                </a:lnTo>
                <a:lnTo>
                  <a:pt x="321030" y="84518"/>
                </a:lnTo>
                <a:lnTo>
                  <a:pt x="332270" y="79070"/>
                </a:lnTo>
                <a:lnTo>
                  <a:pt x="306908" y="62763"/>
                </a:lnTo>
                <a:lnTo>
                  <a:pt x="274015" y="56007"/>
                </a:lnTo>
                <a:lnTo>
                  <a:pt x="238925" y="58013"/>
                </a:lnTo>
                <a:lnTo>
                  <a:pt x="206984" y="67995"/>
                </a:lnTo>
                <a:lnTo>
                  <a:pt x="184823" y="77838"/>
                </a:lnTo>
                <a:lnTo>
                  <a:pt x="151396" y="91097"/>
                </a:lnTo>
                <a:lnTo>
                  <a:pt x="116433" y="101688"/>
                </a:lnTo>
                <a:lnTo>
                  <a:pt x="89649" y="103505"/>
                </a:lnTo>
                <a:lnTo>
                  <a:pt x="115392" y="95326"/>
                </a:lnTo>
                <a:lnTo>
                  <a:pt x="146189" y="81864"/>
                </a:lnTo>
                <a:lnTo>
                  <a:pt x="176453" y="67005"/>
                </a:lnTo>
                <a:lnTo>
                  <a:pt x="200609" y="54622"/>
                </a:lnTo>
                <a:lnTo>
                  <a:pt x="235610" y="43065"/>
                </a:lnTo>
                <a:lnTo>
                  <a:pt x="273900" y="41033"/>
                </a:lnTo>
                <a:lnTo>
                  <a:pt x="309486" y="49364"/>
                </a:lnTo>
                <a:lnTo>
                  <a:pt x="336384" y="68935"/>
                </a:lnTo>
                <a:lnTo>
                  <a:pt x="336473" y="68084"/>
                </a:lnTo>
                <a:lnTo>
                  <a:pt x="347256" y="55981"/>
                </a:lnTo>
                <a:lnTo>
                  <a:pt x="355053" y="50558"/>
                </a:lnTo>
                <a:lnTo>
                  <a:pt x="363651" y="50609"/>
                </a:lnTo>
                <a:lnTo>
                  <a:pt x="376821" y="54864"/>
                </a:lnTo>
                <a:close/>
              </a:path>
              <a:path w="416559" h="142239">
                <a:moveTo>
                  <a:pt x="416369" y="121170"/>
                </a:moveTo>
                <a:lnTo>
                  <a:pt x="416217" y="119989"/>
                </a:lnTo>
                <a:lnTo>
                  <a:pt x="402831" y="115265"/>
                </a:lnTo>
                <a:lnTo>
                  <a:pt x="396811" y="112610"/>
                </a:lnTo>
                <a:lnTo>
                  <a:pt x="390944" y="109829"/>
                </a:lnTo>
                <a:lnTo>
                  <a:pt x="384416" y="108038"/>
                </a:lnTo>
                <a:lnTo>
                  <a:pt x="372275" y="101422"/>
                </a:lnTo>
                <a:lnTo>
                  <a:pt x="366509" y="97358"/>
                </a:lnTo>
                <a:lnTo>
                  <a:pt x="355219" y="88785"/>
                </a:lnTo>
                <a:lnTo>
                  <a:pt x="349846" y="84010"/>
                </a:lnTo>
                <a:lnTo>
                  <a:pt x="344716" y="78981"/>
                </a:lnTo>
                <a:lnTo>
                  <a:pt x="343763" y="79692"/>
                </a:lnTo>
                <a:lnTo>
                  <a:pt x="379056" y="117157"/>
                </a:lnTo>
                <a:lnTo>
                  <a:pt x="385267" y="122313"/>
                </a:lnTo>
                <a:lnTo>
                  <a:pt x="400888" y="125539"/>
                </a:lnTo>
                <a:lnTo>
                  <a:pt x="409448" y="125222"/>
                </a:lnTo>
                <a:lnTo>
                  <a:pt x="416369" y="121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464724" y="4572469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391337" y="0"/>
                </a:moveTo>
                <a:lnTo>
                  <a:pt x="58864" y="0"/>
                </a:lnTo>
                <a:lnTo>
                  <a:pt x="36009" y="4643"/>
                </a:lnTo>
                <a:lnTo>
                  <a:pt x="17292" y="17287"/>
                </a:lnTo>
                <a:lnTo>
                  <a:pt x="4645" y="36004"/>
                </a:lnTo>
                <a:lnTo>
                  <a:pt x="0" y="58864"/>
                </a:lnTo>
                <a:lnTo>
                  <a:pt x="0" y="391337"/>
                </a:lnTo>
                <a:lnTo>
                  <a:pt x="4645" y="414192"/>
                </a:lnTo>
                <a:lnTo>
                  <a:pt x="17292" y="432909"/>
                </a:lnTo>
                <a:lnTo>
                  <a:pt x="36009" y="445557"/>
                </a:lnTo>
                <a:lnTo>
                  <a:pt x="58864" y="450202"/>
                </a:lnTo>
                <a:lnTo>
                  <a:pt x="391337" y="450202"/>
                </a:lnTo>
                <a:lnTo>
                  <a:pt x="414192" y="445557"/>
                </a:lnTo>
                <a:lnTo>
                  <a:pt x="432909" y="432909"/>
                </a:lnTo>
                <a:lnTo>
                  <a:pt x="445557" y="414192"/>
                </a:lnTo>
                <a:lnTo>
                  <a:pt x="450202" y="391337"/>
                </a:lnTo>
                <a:lnTo>
                  <a:pt x="450202" y="58864"/>
                </a:lnTo>
                <a:lnTo>
                  <a:pt x="445557" y="36004"/>
                </a:lnTo>
                <a:lnTo>
                  <a:pt x="432909" y="17287"/>
                </a:lnTo>
                <a:lnTo>
                  <a:pt x="414192" y="4643"/>
                </a:lnTo>
                <a:lnTo>
                  <a:pt x="391337" y="0"/>
                </a:lnTo>
                <a:close/>
              </a:path>
            </a:pathLst>
          </a:custGeom>
          <a:solidFill>
            <a:srgbClr val="0E7D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464820" y="4611827"/>
            <a:ext cx="450215" cy="343535"/>
          </a:xfrm>
          <a:custGeom>
            <a:avLst/>
            <a:gdLst/>
            <a:ahLst/>
            <a:cxnLst/>
            <a:rect l="l" t="t" r="r" b="b"/>
            <a:pathLst>
              <a:path w="450215" h="343535">
                <a:moveTo>
                  <a:pt x="318185" y="218554"/>
                </a:moveTo>
                <a:lnTo>
                  <a:pt x="316598" y="200660"/>
                </a:lnTo>
                <a:lnTo>
                  <a:pt x="295579" y="173659"/>
                </a:lnTo>
                <a:lnTo>
                  <a:pt x="295440" y="187223"/>
                </a:lnTo>
                <a:lnTo>
                  <a:pt x="293052" y="194805"/>
                </a:lnTo>
                <a:lnTo>
                  <a:pt x="286270" y="199161"/>
                </a:lnTo>
                <a:lnTo>
                  <a:pt x="272999" y="203073"/>
                </a:lnTo>
                <a:lnTo>
                  <a:pt x="282397" y="186448"/>
                </a:lnTo>
                <a:lnTo>
                  <a:pt x="282511" y="167589"/>
                </a:lnTo>
                <a:lnTo>
                  <a:pt x="276072" y="148488"/>
                </a:lnTo>
                <a:lnTo>
                  <a:pt x="265823" y="131140"/>
                </a:lnTo>
                <a:lnTo>
                  <a:pt x="257302" y="118579"/>
                </a:lnTo>
                <a:lnTo>
                  <a:pt x="253885" y="109689"/>
                </a:lnTo>
                <a:lnTo>
                  <a:pt x="255092" y="100228"/>
                </a:lnTo>
                <a:lnTo>
                  <a:pt x="260388" y="85953"/>
                </a:lnTo>
                <a:lnTo>
                  <a:pt x="254114" y="88823"/>
                </a:lnTo>
                <a:lnTo>
                  <a:pt x="246265" y="95148"/>
                </a:lnTo>
                <a:lnTo>
                  <a:pt x="242239" y="108800"/>
                </a:lnTo>
                <a:lnTo>
                  <a:pt x="247459" y="133680"/>
                </a:lnTo>
                <a:lnTo>
                  <a:pt x="244906" y="158089"/>
                </a:lnTo>
                <a:lnTo>
                  <a:pt x="227596" y="164299"/>
                </a:lnTo>
                <a:lnTo>
                  <a:pt x="216014" y="147281"/>
                </a:lnTo>
                <a:lnTo>
                  <a:pt x="230632" y="101942"/>
                </a:lnTo>
                <a:lnTo>
                  <a:pt x="256552" y="54483"/>
                </a:lnTo>
                <a:lnTo>
                  <a:pt x="265239" y="28041"/>
                </a:lnTo>
                <a:lnTo>
                  <a:pt x="256755" y="13068"/>
                </a:lnTo>
                <a:lnTo>
                  <a:pt x="231152" y="0"/>
                </a:lnTo>
                <a:lnTo>
                  <a:pt x="218338" y="43002"/>
                </a:lnTo>
                <a:lnTo>
                  <a:pt x="189890" y="74612"/>
                </a:lnTo>
                <a:lnTo>
                  <a:pt x="160870" y="107264"/>
                </a:lnTo>
                <a:lnTo>
                  <a:pt x="146291" y="153377"/>
                </a:lnTo>
                <a:lnTo>
                  <a:pt x="145618" y="205536"/>
                </a:lnTo>
                <a:lnTo>
                  <a:pt x="143116" y="201663"/>
                </a:lnTo>
                <a:lnTo>
                  <a:pt x="138569" y="192201"/>
                </a:lnTo>
                <a:lnTo>
                  <a:pt x="135394" y="182194"/>
                </a:lnTo>
                <a:lnTo>
                  <a:pt x="133362" y="171856"/>
                </a:lnTo>
                <a:lnTo>
                  <a:pt x="132499" y="161315"/>
                </a:lnTo>
                <a:lnTo>
                  <a:pt x="132803" y="150685"/>
                </a:lnTo>
                <a:lnTo>
                  <a:pt x="145503" y="111010"/>
                </a:lnTo>
                <a:lnTo>
                  <a:pt x="181279" y="70015"/>
                </a:lnTo>
                <a:lnTo>
                  <a:pt x="188937" y="61734"/>
                </a:lnTo>
                <a:lnTo>
                  <a:pt x="210832" y="22326"/>
                </a:lnTo>
                <a:lnTo>
                  <a:pt x="212585" y="11188"/>
                </a:lnTo>
                <a:lnTo>
                  <a:pt x="212572" y="0"/>
                </a:lnTo>
                <a:lnTo>
                  <a:pt x="211975" y="7416"/>
                </a:lnTo>
                <a:lnTo>
                  <a:pt x="210604" y="14693"/>
                </a:lnTo>
                <a:lnTo>
                  <a:pt x="191541" y="49276"/>
                </a:lnTo>
                <a:lnTo>
                  <a:pt x="159842" y="79971"/>
                </a:lnTo>
                <a:lnTo>
                  <a:pt x="151866" y="88011"/>
                </a:lnTo>
                <a:lnTo>
                  <a:pt x="127469" y="127076"/>
                </a:lnTo>
                <a:lnTo>
                  <a:pt x="122910" y="161594"/>
                </a:lnTo>
                <a:lnTo>
                  <a:pt x="123939" y="173189"/>
                </a:lnTo>
                <a:lnTo>
                  <a:pt x="142214" y="215658"/>
                </a:lnTo>
                <a:lnTo>
                  <a:pt x="150228" y="224409"/>
                </a:lnTo>
                <a:lnTo>
                  <a:pt x="155460" y="240220"/>
                </a:lnTo>
                <a:lnTo>
                  <a:pt x="185089" y="253174"/>
                </a:lnTo>
                <a:lnTo>
                  <a:pt x="220700" y="256743"/>
                </a:lnTo>
                <a:lnTo>
                  <a:pt x="221348" y="256870"/>
                </a:lnTo>
                <a:lnTo>
                  <a:pt x="232435" y="258368"/>
                </a:lnTo>
                <a:lnTo>
                  <a:pt x="243573" y="259029"/>
                </a:lnTo>
                <a:lnTo>
                  <a:pt x="295465" y="235343"/>
                </a:lnTo>
                <a:lnTo>
                  <a:pt x="318185" y="218554"/>
                </a:lnTo>
                <a:close/>
              </a:path>
              <a:path w="450215" h="343535">
                <a:moveTo>
                  <a:pt x="450011" y="298475"/>
                </a:moveTo>
                <a:lnTo>
                  <a:pt x="0" y="298475"/>
                </a:lnTo>
                <a:lnTo>
                  <a:pt x="0" y="343458"/>
                </a:lnTo>
                <a:lnTo>
                  <a:pt x="450011" y="343458"/>
                </a:lnTo>
                <a:lnTo>
                  <a:pt x="450011" y="298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464726" y="6147519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391337" y="0"/>
                </a:moveTo>
                <a:lnTo>
                  <a:pt x="58864" y="0"/>
                </a:lnTo>
                <a:lnTo>
                  <a:pt x="36009" y="4645"/>
                </a:lnTo>
                <a:lnTo>
                  <a:pt x="17292" y="17292"/>
                </a:lnTo>
                <a:lnTo>
                  <a:pt x="4645" y="36009"/>
                </a:lnTo>
                <a:lnTo>
                  <a:pt x="0" y="58864"/>
                </a:lnTo>
                <a:lnTo>
                  <a:pt x="0" y="391337"/>
                </a:lnTo>
                <a:lnTo>
                  <a:pt x="4645" y="414192"/>
                </a:lnTo>
                <a:lnTo>
                  <a:pt x="17292" y="432909"/>
                </a:lnTo>
                <a:lnTo>
                  <a:pt x="36009" y="445557"/>
                </a:lnTo>
                <a:lnTo>
                  <a:pt x="58864" y="450202"/>
                </a:lnTo>
                <a:lnTo>
                  <a:pt x="391337" y="450202"/>
                </a:lnTo>
                <a:lnTo>
                  <a:pt x="414192" y="445557"/>
                </a:lnTo>
                <a:lnTo>
                  <a:pt x="432909" y="432909"/>
                </a:lnTo>
                <a:lnTo>
                  <a:pt x="445557" y="414192"/>
                </a:lnTo>
                <a:lnTo>
                  <a:pt x="450202" y="391337"/>
                </a:lnTo>
                <a:lnTo>
                  <a:pt x="450202" y="58864"/>
                </a:lnTo>
                <a:lnTo>
                  <a:pt x="445557" y="36009"/>
                </a:lnTo>
                <a:lnTo>
                  <a:pt x="432909" y="17292"/>
                </a:lnTo>
                <a:lnTo>
                  <a:pt x="414192" y="4645"/>
                </a:lnTo>
                <a:lnTo>
                  <a:pt x="391337" y="0"/>
                </a:lnTo>
                <a:close/>
              </a:path>
            </a:pathLst>
          </a:custGeom>
          <a:solidFill>
            <a:srgbClr val="0E7D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525233" y="6211334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651418" y="6211334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778884" y="6211334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26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525233" y="6275851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651418" y="6275851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778884" y="6275851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26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525233" y="6340364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651418" y="6340364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778884" y="6340364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26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525233" y="6404879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651418" y="6404879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778884" y="6404879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26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525233" y="6469392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651418" y="6469392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778884" y="6469392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26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525233" y="6533906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651418" y="6533906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39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778884" y="6533906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 h="0">
                <a:moveTo>
                  <a:pt x="0" y="0"/>
                </a:moveTo>
                <a:lnTo>
                  <a:pt x="75526" y="0"/>
                </a:lnTo>
              </a:path>
            </a:pathLst>
          </a:custGeom>
          <a:ln w="189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1200" y="357884"/>
            <a:ext cx="619633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OxideSolidOT-Light"/>
                <a:cs typeface="OxideSolidOT-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5120" y="1208554"/>
            <a:ext cx="6254115" cy="2131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hyperlink" Target="mailto:Sales@BlueForceGear.com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085" y="5846781"/>
            <a:ext cx="6477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Gotham"/>
                <a:cs typeface="Gotham"/>
              </a:rPr>
              <a:t>Lightweight</a:t>
            </a:r>
            <a:endParaRPr sz="800">
              <a:latin typeface="Gotham"/>
              <a:cs typeface="Gotha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652" y="5048968"/>
            <a:ext cx="8483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Gotham"/>
                <a:cs typeface="Gotham"/>
              </a:rPr>
              <a:t>Flame </a:t>
            </a:r>
            <a:r>
              <a:rPr dirty="0" sz="800" spc="-10" b="1">
                <a:solidFill>
                  <a:srgbClr val="FFFFFF"/>
                </a:solidFill>
                <a:latin typeface="Gotham"/>
                <a:cs typeface="Gotham"/>
              </a:rPr>
              <a:t>Resistant</a:t>
            </a:r>
            <a:endParaRPr sz="800">
              <a:latin typeface="Gotham"/>
              <a:cs typeface="Gotha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880" y="6624026"/>
            <a:ext cx="6280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Gotham"/>
                <a:cs typeface="Gotham"/>
              </a:rPr>
              <a:t>MOLLE</a:t>
            </a:r>
            <a:endParaRPr sz="800">
              <a:latin typeface="Gotham"/>
              <a:cs typeface="Gotham"/>
            </a:endParaRPr>
          </a:p>
          <a:p>
            <a:pPr algn="ctr">
              <a:lnSpc>
                <a:spcPct val="100000"/>
              </a:lnSpc>
            </a:pPr>
            <a:r>
              <a:rPr dirty="0" sz="800" spc="-10" b="1">
                <a:solidFill>
                  <a:srgbClr val="FFFFFF"/>
                </a:solidFill>
                <a:latin typeface="Gotham"/>
                <a:cs typeface="Gotham"/>
              </a:rPr>
              <a:t>Compatible</a:t>
            </a:r>
            <a:endParaRPr sz="800">
              <a:latin typeface="Gotham"/>
              <a:cs typeface="Gotha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0058400" cy="698500"/>
            <a:chOff x="0" y="0"/>
            <a:chExt cx="10058400" cy="6985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0058400" cy="698500"/>
            </a:xfrm>
            <a:custGeom>
              <a:avLst/>
              <a:gdLst/>
              <a:ahLst/>
              <a:cxnLst/>
              <a:rect l="l" t="t" r="r" b="b"/>
              <a:pathLst>
                <a:path w="10058400" h="698500">
                  <a:moveTo>
                    <a:pt x="0" y="698068"/>
                  </a:moveTo>
                  <a:lnTo>
                    <a:pt x="10058400" y="698068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698068"/>
                  </a:lnTo>
                  <a:close/>
                </a:path>
              </a:pathLst>
            </a:custGeom>
            <a:solidFill>
              <a:srgbClr val="0E7C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36061" y="0"/>
              <a:ext cx="7022465" cy="240665"/>
            </a:xfrm>
            <a:custGeom>
              <a:avLst/>
              <a:gdLst/>
              <a:ahLst/>
              <a:cxnLst/>
              <a:rect l="l" t="t" r="r" b="b"/>
              <a:pathLst>
                <a:path w="7022465" h="240665">
                  <a:moveTo>
                    <a:pt x="0" y="0"/>
                  </a:moveTo>
                  <a:lnTo>
                    <a:pt x="0" y="240639"/>
                  </a:lnTo>
                  <a:lnTo>
                    <a:pt x="7022338" y="240639"/>
                  </a:lnTo>
                  <a:lnTo>
                    <a:pt x="7022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66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4444" y="137997"/>
              <a:ext cx="2585085" cy="467995"/>
            </a:xfrm>
            <a:custGeom>
              <a:avLst/>
              <a:gdLst/>
              <a:ahLst/>
              <a:cxnLst/>
              <a:rect l="l" t="t" r="r" b="b"/>
              <a:pathLst>
                <a:path w="2585085" h="467995">
                  <a:moveTo>
                    <a:pt x="380784" y="209067"/>
                  </a:moveTo>
                  <a:lnTo>
                    <a:pt x="371957" y="176060"/>
                  </a:lnTo>
                  <a:lnTo>
                    <a:pt x="367652" y="159956"/>
                  </a:lnTo>
                  <a:lnTo>
                    <a:pt x="330441" y="176060"/>
                  </a:lnTo>
                  <a:lnTo>
                    <a:pt x="307835" y="138201"/>
                  </a:lnTo>
                  <a:lnTo>
                    <a:pt x="303326" y="134073"/>
                  </a:lnTo>
                  <a:lnTo>
                    <a:pt x="303326" y="233781"/>
                  </a:lnTo>
                  <a:lnTo>
                    <a:pt x="297992" y="268058"/>
                  </a:lnTo>
                  <a:lnTo>
                    <a:pt x="283121" y="298119"/>
                  </a:lnTo>
                  <a:lnTo>
                    <a:pt x="260375" y="322300"/>
                  </a:lnTo>
                  <a:lnTo>
                    <a:pt x="231394" y="338950"/>
                  </a:lnTo>
                  <a:lnTo>
                    <a:pt x="218122" y="306273"/>
                  </a:lnTo>
                  <a:lnTo>
                    <a:pt x="201206" y="310794"/>
                  </a:lnTo>
                  <a:lnTo>
                    <a:pt x="206349" y="345541"/>
                  </a:lnTo>
                  <a:lnTo>
                    <a:pt x="201155" y="346278"/>
                  </a:lnTo>
                  <a:lnTo>
                    <a:pt x="195808" y="346684"/>
                  </a:lnTo>
                  <a:lnTo>
                    <a:pt x="190385" y="346684"/>
                  </a:lnTo>
                  <a:lnTo>
                    <a:pt x="126644" y="326910"/>
                  </a:lnTo>
                  <a:lnTo>
                    <a:pt x="94792" y="291465"/>
                  </a:lnTo>
                  <a:lnTo>
                    <a:pt x="85763" y="276161"/>
                  </a:lnTo>
                  <a:lnTo>
                    <a:pt x="118110" y="262178"/>
                  </a:lnTo>
                  <a:lnTo>
                    <a:pt x="114655" y="249339"/>
                  </a:lnTo>
                  <a:lnTo>
                    <a:pt x="113563" y="245287"/>
                  </a:lnTo>
                  <a:lnTo>
                    <a:pt x="78574" y="249339"/>
                  </a:lnTo>
                  <a:lnTo>
                    <a:pt x="77876" y="244246"/>
                  </a:lnTo>
                  <a:lnTo>
                    <a:pt x="77597" y="240550"/>
                  </a:lnTo>
                  <a:lnTo>
                    <a:pt x="77482" y="233781"/>
                  </a:lnTo>
                  <a:lnTo>
                    <a:pt x="82715" y="199745"/>
                  </a:lnTo>
                  <a:lnTo>
                    <a:pt x="97345" y="169862"/>
                  </a:lnTo>
                  <a:lnTo>
                    <a:pt x="119761" y="145745"/>
                  </a:lnTo>
                  <a:lnTo>
                    <a:pt x="148348" y="129006"/>
                  </a:lnTo>
                  <a:lnTo>
                    <a:pt x="161239" y="161645"/>
                  </a:lnTo>
                  <a:lnTo>
                    <a:pt x="178142" y="157124"/>
                  </a:lnTo>
                  <a:lnTo>
                    <a:pt x="174256" y="129006"/>
                  </a:lnTo>
                  <a:lnTo>
                    <a:pt x="173304" y="122123"/>
                  </a:lnTo>
                  <a:lnTo>
                    <a:pt x="178866" y="121285"/>
                  </a:lnTo>
                  <a:lnTo>
                    <a:pt x="184581" y="120840"/>
                  </a:lnTo>
                  <a:lnTo>
                    <a:pt x="190385" y="120840"/>
                  </a:lnTo>
                  <a:lnTo>
                    <a:pt x="224320" y="126047"/>
                  </a:lnTo>
                  <a:lnTo>
                    <a:pt x="254139" y="140601"/>
                  </a:lnTo>
                  <a:lnTo>
                    <a:pt x="278244" y="162902"/>
                  </a:lnTo>
                  <a:lnTo>
                    <a:pt x="295033" y="191350"/>
                  </a:lnTo>
                  <a:lnTo>
                    <a:pt x="262724" y="205333"/>
                  </a:lnTo>
                  <a:lnTo>
                    <a:pt x="267246" y="222237"/>
                  </a:lnTo>
                  <a:lnTo>
                    <a:pt x="302234" y="218186"/>
                  </a:lnTo>
                  <a:lnTo>
                    <a:pt x="302933" y="223278"/>
                  </a:lnTo>
                  <a:lnTo>
                    <a:pt x="303212" y="226961"/>
                  </a:lnTo>
                  <a:lnTo>
                    <a:pt x="303326" y="233781"/>
                  </a:lnTo>
                  <a:lnTo>
                    <a:pt x="303326" y="134073"/>
                  </a:lnTo>
                  <a:lnTo>
                    <a:pt x="288925" y="120840"/>
                  </a:lnTo>
                  <a:lnTo>
                    <a:pt x="275551" y="108546"/>
                  </a:lnTo>
                  <a:lnTo>
                    <a:pt x="235686" y="89192"/>
                  </a:lnTo>
                  <a:lnTo>
                    <a:pt x="201282" y="83947"/>
                  </a:lnTo>
                  <a:lnTo>
                    <a:pt x="190385" y="82283"/>
                  </a:lnTo>
                  <a:lnTo>
                    <a:pt x="182778" y="82283"/>
                  </a:lnTo>
                  <a:lnTo>
                    <a:pt x="175310" y="82854"/>
                  </a:lnTo>
                  <a:lnTo>
                    <a:pt x="167995" y="83947"/>
                  </a:lnTo>
                  <a:lnTo>
                    <a:pt x="156337" y="0"/>
                  </a:lnTo>
                  <a:lnTo>
                    <a:pt x="102984" y="14300"/>
                  </a:lnTo>
                  <a:lnTo>
                    <a:pt x="134162" y="93154"/>
                  </a:lnTo>
                  <a:lnTo>
                    <a:pt x="95758" y="115608"/>
                  </a:lnTo>
                  <a:lnTo>
                    <a:pt x="65633" y="147980"/>
                  </a:lnTo>
                  <a:lnTo>
                    <a:pt x="45948" y="188087"/>
                  </a:lnTo>
                  <a:lnTo>
                    <a:pt x="38912" y="233781"/>
                  </a:lnTo>
                  <a:lnTo>
                    <a:pt x="38912" y="240550"/>
                  </a:lnTo>
                  <a:lnTo>
                    <a:pt x="39408" y="247230"/>
                  </a:lnTo>
                  <a:lnTo>
                    <a:pt x="40271" y="253784"/>
                  </a:lnTo>
                  <a:lnTo>
                    <a:pt x="0" y="258470"/>
                  </a:lnTo>
                  <a:lnTo>
                    <a:pt x="13144" y="307581"/>
                  </a:lnTo>
                  <a:lnTo>
                    <a:pt x="50368" y="291465"/>
                  </a:lnTo>
                  <a:lnTo>
                    <a:pt x="72961" y="329311"/>
                  </a:lnTo>
                  <a:lnTo>
                    <a:pt x="105244" y="358965"/>
                  </a:lnTo>
                  <a:lnTo>
                    <a:pt x="145084" y="378307"/>
                  </a:lnTo>
                  <a:lnTo>
                    <a:pt x="190385" y="385229"/>
                  </a:lnTo>
                  <a:lnTo>
                    <a:pt x="197726" y="385229"/>
                  </a:lnTo>
                  <a:lnTo>
                    <a:pt x="204952" y="384721"/>
                  </a:lnTo>
                  <a:lnTo>
                    <a:pt x="212001" y="383667"/>
                  </a:lnTo>
                  <a:lnTo>
                    <a:pt x="224421" y="467537"/>
                  </a:lnTo>
                  <a:lnTo>
                    <a:pt x="277812" y="453237"/>
                  </a:lnTo>
                  <a:lnTo>
                    <a:pt x="249542" y="383667"/>
                  </a:lnTo>
                  <a:lnTo>
                    <a:pt x="245897" y="374675"/>
                  </a:lnTo>
                  <a:lnTo>
                    <a:pt x="284568" y="352272"/>
                  </a:lnTo>
                  <a:lnTo>
                    <a:pt x="314934" y="319862"/>
                  </a:lnTo>
                  <a:lnTo>
                    <a:pt x="334772" y="279641"/>
                  </a:lnTo>
                  <a:lnTo>
                    <a:pt x="341871" y="233781"/>
                  </a:lnTo>
                  <a:lnTo>
                    <a:pt x="341871" y="226961"/>
                  </a:lnTo>
                  <a:lnTo>
                    <a:pt x="341376" y="220281"/>
                  </a:lnTo>
                  <a:lnTo>
                    <a:pt x="341096" y="218186"/>
                  </a:lnTo>
                  <a:lnTo>
                    <a:pt x="340512" y="213728"/>
                  </a:lnTo>
                  <a:lnTo>
                    <a:pt x="380784" y="209067"/>
                  </a:lnTo>
                  <a:close/>
                </a:path>
                <a:path w="2585085" h="467995">
                  <a:moveTo>
                    <a:pt x="547598" y="231965"/>
                  </a:moveTo>
                  <a:lnTo>
                    <a:pt x="542150" y="220370"/>
                  </a:lnTo>
                  <a:lnTo>
                    <a:pt x="527748" y="212178"/>
                  </a:lnTo>
                  <a:lnTo>
                    <a:pt x="502412" y="209207"/>
                  </a:lnTo>
                  <a:lnTo>
                    <a:pt x="502412" y="255943"/>
                  </a:lnTo>
                  <a:lnTo>
                    <a:pt x="499491" y="264185"/>
                  </a:lnTo>
                  <a:lnTo>
                    <a:pt x="493737" y="269887"/>
                  </a:lnTo>
                  <a:lnTo>
                    <a:pt x="485089" y="273202"/>
                  </a:lnTo>
                  <a:lnTo>
                    <a:pt x="473519" y="274281"/>
                  </a:lnTo>
                  <a:lnTo>
                    <a:pt x="453656" y="274281"/>
                  </a:lnTo>
                  <a:lnTo>
                    <a:pt x="442976" y="303301"/>
                  </a:lnTo>
                  <a:lnTo>
                    <a:pt x="462648" y="303301"/>
                  </a:lnTo>
                  <a:lnTo>
                    <a:pt x="471195" y="303720"/>
                  </a:lnTo>
                  <a:lnTo>
                    <a:pt x="478955" y="305790"/>
                  </a:lnTo>
                  <a:lnTo>
                    <a:pt x="484174" y="310730"/>
                  </a:lnTo>
                  <a:lnTo>
                    <a:pt x="485025" y="319074"/>
                  </a:lnTo>
                  <a:lnTo>
                    <a:pt x="485101" y="319773"/>
                  </a:lnTo>
                  <a:lnTo>
                    <a:pt x="480898" y="330593"/>
                  </a:lnTo>
                  <a:lnTo>
                    <a:pt x="473278" y="337019"/>
                  </a:lnTo>
                  <a:lnTo>
                    <a:pt x="463372" y="340093"/>
                  </a:lnTo>
                  <a:lnTo>
                    <a:pt x="452285" y="340880"/>
                  </a:lnTo>
                  <a:lnTo>
                    <a:pt x="418376" y="340880"/>
                  </a:lnTo>
                  <a:lnTo>
                    <a:pt x="427672" y="315709"/>
                  </a:lnTo>
                  <a:lnTo>
                    <a:pt x="454202" y="243281"/>
                  </a:lnTo>
                  <a:lnTo>
                    <a:pt x="454329" y="242951"/>
                  </a:lnTo>
                  <a:lnTo>
                    <a:pt x="482638" y="242951"/>
                  </a:lnTo>
                  <a:lnTo>
                    <a:pt x="489915" y="243281"/>
                  </a:lnTo>
                  <a:lnTo>
                    <a:pt x="496722" y="244906"/>
                  </a:lnTo>
                  <a:lnTo>
                    <a:pt x="501434" y="248818"/>
                  </a:lnTo>
                  <a:lnTo>
                    <a:pt x="502412" y="255943"/>
                  </a:lnTo>
                  <a:lnTo>
                    <a:pt x="502412" y="209207"/>
                  </a:lnTo>
                  <a:lnTo>
                    <a:pt x="501243" y="209067"/>
                  </a:lnTo>
                  <a:lnTo>
                    <a:pt x="423926" y="209067"/>
                  </a:lnTo>
                  <a:lnTo>
                    <a:pt x="363105" y="374777"/>
                  </a:lnTo>
                  <a:lnTo>
                    <a:pt x="444119" y="374777"/>
                  </a:lnTo>
                  <a:lnTo>
                    <a:pt x="477012" y="370700"/>
                  </a:lnTo>
                  <a:lnTo>
                    <a:pt x="502450" y="359448"/>
                  </a:lnTo>
                  <a:lnTo>
                    <a:pt x="519798" y="341934"/>
                  </a:lnTo>
                  <a:lnTo>
                    <a:pt x="520192" y="340880"/>
                  </a:lnTo>
                  <a:lnTo>
                    <a:pt x="528396" y="319074"/>
                  </a:lnTo>
                  <a:lnTo>
                    <a:pt x="528497" y="308216"/>
                  </a:lnTo>
                  <a:lnTo>
                    <a:pt x="525399" y="298551"/>
                  </a:lnTo>
                  <a:lnTo>
                    <a:pt x="519214" y="291020"/>
                  </a:lnTo>
                  <a:lnTo>
                    <a:pt x="510095" y="286562"/>
                  </a:lnTo>
                  <a:lnTo>
                    <a:pt x="510171" y="286118"/>
                  </a:lnTo>
                  <a:lnTo>
                    <a:pt x="542798" y="260261"/>
                  </a:lnTo>
                  <a:lnTo>
                    <a:pt x="547331" y="242951"/>
                  </a:lnTo>
                  <a:lnTo>
                    <a:pt x="547598" y="231965"/>
                  </a:lnTo>
                  <a:close/>
                </a:path>
                <a:path w="2585085" h="467995">
                  <a:moveTo>
                    <a:pt x="663244" y="337629"/>
                  </a:moveTo>
                  <a:lnTo>
                    <a:pt x="585698" y="337629"/>
                  </a:lnTo>
                  <a:lnTo>
                    <a:pt x="632993" y="209054"/>
                  </a:lnTo>
                  <a:lnTo>
                    <a:pt x="589813" y="209054"/>
                  </a:lnTo>
                  <a:lnTo>
                    <a:pt x="528967" y="374751"/>
                  </a:lnTo>
                  <a:lnTo>
                    <a:pt x="649465" y="374751"/>
                  </a:lnTo>
                  <a:lnTo>
                    <a:pt x="663244" y="337629"/>
                  </a:lnTo>
                  <a:close/>
                </a:path>
                <a:path w="2585085" h="467995">
                  <a:moveTo>
                    <a:pt x="866508" y="209042"/>
                  </a:moveTo>
                  <a:lnTo>
                    <a:pt x="823302" y="209042"/>
                  </a:lnTo>
                  <a:lnTo>
                    <a:pt x="791921" y="294462"/>
                  </a:lnTo>
                  <a:lnTo>
                    <a:pt x="784301" y="313067"/>
                  </a:lnTo>
                  <a:lnTo>
                    <a:pt x="775220" y="328434"/>
                  </a:lnTo>
                  <a:lnTo>
                    <a:pt x="762495" y="338886"/>
                  </a:lnTo>
                  <a:lnTo>
                    <a:pt x="743877" y="342734"/>
                  </a:lnTo>
                  <a:lnTo>
                    <a:pt x="733653" y="341388"/>
                  </a:lnTo>
                  <a:lnTo>
                    <a:pt x="726452" y="337477"/>
                  </a:lnTo>
                  <a:lnTo>
                    <a:pt x="722541" y="331279"/>
                  </a:lnTo>
                  <a:lnTo>
                    <a:pt x="722147" y="323011"/>
                  </a:lnTo>
                  <a:lnTo>
                    <a:pt x="723620" y="316458"/>
                  </a:lnTo>
                  <a:lnTo>
                    <a:pt x="725703" y="310019"/>
                  </a:lnTo>
                  <a:lnTo>
                    <a:pt x="763651" y="209042"/>
                  </a:lnTo>
                  <a:lnTo>
                    <a:pt x="720483" y="209042"/>
                  </a:lnTo>
                  <a:lnTo>
                    <a:pt x="687946" y="295605"/>
                  </a:lnTo>
                  <a:lnTo>
                    <a:pt x="682180" y="311899"/>
                  </a:lnTo>
                  <a:lnTo>
                    <a:pt x="679754" y="320649"/>
                  </a:lnTo>
                  <a:lnTo>
                    <a:pt x="677799" y="330428"/>
                  </a:lnTo>
                  <a:lnTo>
                    <a:pt x="679272" y="348970"/>
                  </a:lnTo>
                  <a:lnTo>
                    <a:pt x="689813" y="364172"/>
                  </a:lnTo>
                  <a:lnTo>
                    <a:pt x="709218" y="374459"/>
                  </a:lnTo>
                  <a:lnTo>
                    <a:pt x="737323" y="378231"/>
                  </a:lnTo>
                  <a:lnTo>
                    <a:pt x="775042" y="372859"/>
                  </a:lnTo>
                  <a:lnTo>
                    <a:pt x="800874" y="357708"/>
                  </a:lnTo>
                  <a:lnTo>
                    <a:pt x="818527" y="334187"/>
                  </a:lnTo>
                  <a:lnTo>
                    <a:pt x="831761" y="303745"/>
                  </a:lnTo>
                  <a:lnTo>
                    <a:pt x="866508" y="209042"/>
                  </a:lnTo>
                  <a:close/>
                </a:path>
                <a:path w="2585085" h="467995">
                  <a:moveTo>
                    <a:pt x="995768" y="272643"/>
                  </a:moveTo>
                  <a:lnTo>
                    <a:pt x="924382" y="272643"/>
                  </a:lnTo>
                  <a:lnTo>
                    <a:pt x="912075" y="306082"/>
                  </a:lnTo>
                  <a:lnTo>
                    <a:pt x="983513" y="306082"/>
                  </a:lnTo>
                  <a:lnTo>
                    <a:pt x="995768" y="272643"/>
                  </a:lnTo>
                  <a:close/>
                </a:path>
                <a:path w="2585085" h="467995">
                  <a:moveTo>
                    <a:pt x="1026045" y="209054"/>
                  </a:moveTo>
                  <a:lnTo>
                    <a:pt x="893724" y="209054"/>
                  </a:lnTo>
                  <a:lnTo>
                    <a:pt x="833132" y="374789"/>
                  </a:lnTo>
                  <a:lnTo>
                    <a:pt x="965911" y="374789"/>
                  </a:lnTo>
                  <a:lnTo>
                    <a:pt x="979678" y="337629"/>
                  </a:lnTo>
                  <a:lnTo>
                    <a:pt x="889825" y="337629"/>
                  </a:lnTo>
                  <a:lnTo>
                    <a:pt x="923112" y="246189"/>
                  </a:lnTo>
                  <a:lnTo>
                    <a:pt x="1012266" y="246189"/>
                  </a:lnTo>
                  <a:lnTo>
                    <a:pt x="1026045" y="209054"/>
                  </a:lnTo>
                  <a:close/>
                </a:path>
                <a:path w="2585085" h="467995">
                  <a:moveTo>
                    <a:pt x="1195400" y="277520"/>
                  </a:moveTo>
                  <a:lnTo>
                    <a:pt x="1137234" y="277520"/>
                  </a:lnTo>
                  <a:lnTo>
                    <a:pt x="1124927" y="310946"/>
                  </a:lnTo>
                  <a:lnTo>
                    <a:pt x="1183144" y="310946"/>
                  </a:lnTo>
                  <a:lnTo>
                    <a:pt x="1195400" y="277520"/>
                  </a:lnTo>
                  <a:close/>
                </a:path>
                <a:path w="2585085" h="467995">
                  <a:moveTo>
                    <a:pt x="1231531" y="209054"/>
                  </a:moveTo>
                  <a:lnTo>
                    <a:pt x="1108252" y="209054"/>
                  </a:lnTo>
                  <a:lnTo>
                    <a:pt x="1047419" y="374789"/>
                  </a:lnTo>
                  <a:lnTo>
                    <a:pt x="1090612" y="374789"/>
                  </a:lnTo>
                  <a:lnTo>
                    <a:pt x="1137894" y="246189"/>
                  </a:lnTo>
                  <a:lnTo>
                    <a:pt x="1217993" y="246189"/>
                  </a:lnTo>
                  <a:lnTo>
                    <a:pt x="1231531" y="209054"/>
                  </a:lnTo>
                  <a:close/>
                </a:path>
                <a:path w="2585085" h="467995">
                  <a:moveTo>
                    <a:pt x="1378140" y="275666"/>
                  </a:moveTo>
                  <a:lnTo>
                    <a:pt x="1376553" y="243611"/>
                  </a:lnTo>
                  <a:lnTo>
                    <a:pt x="1376438" y="241084"/>
                  </a:lnTo>
                  <a:lnTo>
                    <a:pt x="1376362" y="239649"/>
                  </a:lnTo>
                  <a:lnTo>
                    <a:pt x="1361109" y="218338"/>
                  </a:lnTo>
                  <a:lnTo>
                    <a:pt x="1338694" y="208165"/>
                  </a:lnTo>
                  <a:lnTo>
                    <a:pt x="1335227" y="207784"/>
                  </a:lnTo>
                  <a:lnTo>
                    <a:pt x="1335227" y="263017"/>
                  </a:lnTo>
                  <a:lnTo>
                    <a:pt x="1334376" y="279387"/>
                  </a:lnTo>
                  <a:lnTo>
                    <a:pt x="1328077" y="300342"/>
                  </a:lnTo>
                  <a:lnTo>
                    <a:pt x="1315910" y="320890"/>
                  </a:lnTo>
                  <a:lnTo>
                    <a:pt x="1298689" y="336524"/>
                  </a:lnTo>
                  <a:lnTo>
                    <a:pt x="1277213" y="342734"/>
                  </a:lnTo>
                  <a:lnTo>
                    <a:pt x="1262786" y="339864"/>
                  </a:lnTo>
                  <a:lnTo>
                    <a:pt x="1253705" y="331939"/>
                  </a:lnTo>
                  <a:lnTo>
                    <a:pt x="1249565" y="320027"/>
                  </a:lnTo>
                  <a:lnTo>
                    <a:pt x="1249959" y="305142"/>
                  </a:lnTo>
                  <a:lnTo>
                    <a:pt x="1256233" y="283578"/>
                  </a:lnTo>
                  <a:lnTo>
                    <a:pt x="1268183" y="263017"/>
                  </a:lnTo>
                  <a:lnTo>
                    <a:pt x="1268285" y="262839"/>
                  </a:lnTo>
                  <a:lnTo>
                    <a:pt x="1285786" y="247243"/>
                  </a:lnTo>
                  <a:lnTo>
                    <a:pt x="1308404" y="241084"/>
                  </a:lnTo>
                  <a:lnTo>
                    <a:pt x="1322806" y="243611"/>
                  </a:lnTo>
                  <a:lnTo>
                    <a:pt x="1331556" y="251002"/>
                  </a:lnTo>
                  <a:lnTo>
                    <a:pt x="1335176" y="262839"/>
                  </a:lnTo>
                  <a:lnTo>
                    <a:pt x="1335227" y="263017"/>
                  </a:lnTo>
                  <a:lnTo>
                    <a:pt x="1335227" y="207784"/>
                  </a:lnTo>
                  <a:lnTo>
                    <a:pt x="1275588" y="213347"/>
                  </a:lnTo>
                  <a:lnTo>
                    <a:pt x="1242974" y="234607"/>
                  </a:lnTo>
                  <a:lnTo>
                    <a:pt x="1219441" y="266179"/>
                  </a:lnTo>
                  <a:lnTo>
                    <a:pt x="1206830" y="304914"/>
                  </a:lnTo>
                  <a:lnTo>
                    <a:pt x="1206817" y="335851"/>
                  </a:lnTo>
                  <a:lnTo>
                    <a:pt x="1217396" y="358902"/>
                  </a:lnTo>
                  <a:lnTo>
                    <a:pt x="1238021" y="373291"/>
                  </a:lnTo>
                  <a:lnTo>
                    <a:pt x="1268107" y="378256"/>
                  </a:lnTo>
                  <a:lnTo>
                    <a:pt x="1309077" y="370420"/>
                  </a:lnTo>
                  <a:lnTo>
                    <a:pt x="1341945" y="348805"/>
                  </a:lnTo>
                  <a:lnTo>
                    <a:pt x="1346327" y="342734"/>
                  </a:lnTo>
                  <a:lnTo>
                    <a:pt x="1365415" y="316280"/>
                  </a:lnTo>
                  <a:lnTo>
                    <a:pt x="1378140" y="275666"/>
                  </a:lnTo>
                  <a:close/>
                </a:path>
                <a:path w="2585085" h="467995">
                  <a:moveTo>
                    <a:pt x="1548942" y="231965"/>
                  </a:moveTo>
                  <a:lnTo>
                    <a:pt x="1543494" y="220370"/>
                  </a:lnTo>
                  <a:lnTo>
                    <a:pt x="1529092" y="212166"/>
                  </a:lnTo>
                  <a:lnTo>
                    <a:pt x="1502613" y="209054"/>
                  </a:lnTo>
                  <a:lnTo>
                    <a:pt x="1425282" y="209054"/>
                  </a:lnTo>
                  <a:lnTo>
                    <a:pt x="1364475" y="374751"/>
                  </a:lnTo>
                  <a:lnTo>
                    <a:pt x="1407883" y="374751"/>
                  </a:lnTo>
                  <a:lnTo>
                    <a:pt x="1456220" y="242468"/>
                  </a:lnTo>
                  <a:lnTo>
                    <a:pt x="1484731" y="242468"/>
                  </a:lnTo>
                  <a:lnTo>
                    <a:pt x="1499819" y="248196"/>
                  </a:lnTo>
                  <a:lnTo>
                    <a:pt x="1499946" y="260807"/>
                  </a:lnTo>
                  <a:lnTo>
                    <a:pt x="1487220" y="273405"/>
                  </a:lnTo>
                  <a:lnTo>
                    <a:pt x="1463738" y="279133"/>
                  </a:lnTo>
                  <a:lnTo>
                    <a:pt x="1453375" y="279133"/>
                  </a:lnTo>
                  <a:lnTo>
                    <a:pt x="1441754" y="310337"/>
                  </a:lnTo>
                  <a:lnTo>
                    <a:pt x="1453070" y="310337"/>
                  </a:lnTo>
                  <a:lnTo>
                    <a:pt x="1466088" y="312521"/>
                  </a:lnTo>
                  <a:lnTo>
                    <a:pt x="1472907" y="318135"/>
                  </a:lnTo>
                  <a:lnTo>
                    <a:pt x="1474825" y="325831"/>
                  </a:lnTo>
                  <a:lnTo>
                    <a:pt x="1473161" y="334251"/>
                  </a:lnTo>
                  <a:lnTo>
                    <a:pt x="1458836" y="374751"/>
                  </a:lnTo>
                  <a:lnTo>
                    <a:pt x="1503794" y="374751"/>
                  </a:lnTo>
                  <a:lnTo>
                    <a:pt x="1515465" y="342684"/>
                  </a:lnTo>
                  <a:lnTo>
                    <a:pt x="1520126" y="317347"/>
                  </a:lnTo>
                  <a:lnTo>
                    <a:pt x="1516354" y="301218"/>
                  </a:lnTo>
                  <a:lnTo>
                    <a:pt x="1509890" y="292696"/>
                  </a:lnTo>
                  <a:lnTo>
                    <a:pt x="1506461" y="290207"/>
                  </a:lnTo>
                  <a:lnTo>
                    <a:pt x="1520786" y="284568"/>
                  </a:lnTo>
                  <a:lnTo>
                    <a:pt x="1533563" y="274421"/>
                  </a:lnTo>
                  <a:lnTo>
                    <a:pt x="1543316" y="260921"/>
                  </a:lnTo>
                  <a:lnTo>
                    <a:pt x="1548625" y="245249"/>
                  </a:lnTo>
                  <a:lnTo>
                    <a:pt x="1548942" y="231965"/>
                  </a:lnTo>
                  <a:close/>
                </a:path>
                <a:path w="2585085" h="467995">
                  <a:moveTo>
                    <a:pt x="1715770" y="268693"/>
                  </a:moveTo>
                  <a:lnTo>
                    <a:pt x="1715477" y="240423"/>
                  </a:lnTo>
                  <a:lnTo>
                    <a:pt x="1704517" y="220764"/>
                  </a:lnTo>
                  <a:lnTo>
                    <a:pt x="1684401" y="209296"/>
                  </a:lnTo>
                  <a:lnTo>
                    <a:pt x="1656588" y="205562"/>
                  </a:lnTo>
                  <a:lnTo>
                    <a:pt x="1617751" y="213360"/>
                  </a:lnTo>
                  <a:lnTo>
                    <a:pt x="1586471" y="234518"/>
                  </a:lnTo>
                  <a:lnTo>
                    <a:pt x="1564132" y="265684"/>
                  </a:lnTo>
                  <a:lnTo>
                    <a:pt x="1552155" y="303504"/>
                  </a:lnTo>
                  <a:lnTo>
                    <a:pt x="1553108" y="341134"/>
                  </a:lnTo>
                  <a:lnTo>
                    <a:pt x="1566646" y="363943"/>
                  </a:lnTo>
                  <a:lnTo>
                    <a:pt x="1586928" y="375221"/>
                  </a:lnTo>
                  <a:lnTo>
                    <a:pt x="1608112" y="378244"/>
                  </a:lnTo>
                  <a:lnTo>
                    <a:pt x="1640992" y="374103"/>
                  </a:lnTo>
                  <a:lnTo>
                    <a:pt x="1687893" y="341541"/>
                  </a:lnTo>
                  <a:lnTo>
                    <a:pt x="1659458" y="313499"/>
                  </a:lnTo>
                  <a:lnTo>
                    <a:pt x="1653425" y="325120"/>
                  </a:lnTo>
                  <a:lnTo>
                    <a:pt x="1644281" y="334391"/>
                  </a:lnTo>
                  <a:lnTo>
                    <a:pt x="1632813" y="340525"/>
                  </a:lnTo>
                  <a:lnTo>
                    <a:pt x="1619770" y="342734"/>
                  </a:lnTo>
                  <a:lnTo>
                    <a:pt x="1605153" y="339864"/>
                  </a:lnTo>
                  <a:lnTo>
                    <a:pt x="1597012" y="331952"/>
                  </a:lnTo>
                  <a:lnTo>
                    <a:pt x="1594078" y="320027"/>
                  </a:lnTo>
                  <a:lnTo>
                    <a:pt x="1595069" y="305142"/>
                  </a:lnTo>
                  <a:lnTo>
                    <a:pt x="1600847" y="284073"/>
                  </a:lnTo>
                  <a:lnTo>
                    <a:pt x="1611947" y="263283"/>
                  </a:lnTo>
                  <a:lnTo>
                    <a:pt x="1628419" y="247408"/>
                  </a:lnTo>
                  <a:lnTo>
                    <a:pt x="1650263" y="241084"/>
                  </a:lnTo>
                  <a:lnTo>
                    <a:pt x="1662874" y="243243"/>
                  </a:lnTo>
                  <a:lnTo>
                    <a:pt x="1670608" y="249148"/>
                  </a:lnTo>
                  <a:lnTo>
                    <a:pt x="1673745" y="257924"/>
                  </a:lnTo>
                  <a:lnTo>
                    <a:pt x="1672590" y="268693"/>
                  </a:lnTo>
                  <a:lnTo>
                    <a:pt x="1715770" y="268693"/>
                  </a:lnTo>
                  <a:close/>
                </a:path>
                <a:path w="2585085" h="467995">
                  <a:moveTo>
                    <a:pt x="1862289" y="272643"/>
                  </a:moveTo>
                  <a:lnTo>
                    <a:pt x="1790903" y="272643"/>
                  </a:lnTo>
                  <a:lnTo>
                    <a:pt x="1778596" y="306082"/>
                  </a:lnTo>
                  <a:lnTo>
                    <a:pt x="1850034" y="306082"/>
                  </a:lnTo>
                  <a:lnTo>
                    <a:pt x="1862289" y="272643"/>
                  </a:lnTo>
                  <a:close/>
                </a:path>
                <a:path w="2585085" h="467995">
                  <a:moveTo>
                    <a:pt x="1892554" y="209054"/>
                  </a:moveTo>
                  <a:lnTo>
                    <a:pt x="1760245" y="209054"/>
                  </a:lnTo>
                  <a:lnTo>
                    <a:pt x="1699628" y="374789"/>
                  </a:lnTo>
                  <a:lnTo>
                    <a:pt x="1832419" y="374789"/>
                  </a:lnTo>
                  <a:lnTo>
                    <a:pt x="1846199" y="337629"/>
                  </a:lnTo>
                  <a:lnTo>
                    <a:pt x="1756346" y="337629"/>
                  </a:lnTo>
                  <a:lnTo>
                    <a:pt x="1789620" y="246189"/>
                  </a:lnTo>
                  <a:lnTo>
                    <a:pt x="1878787" y="246189"/>
                  </a:lnTo>
                  <a:lnTo>
                    <a:pt x="1892554" y="209054"/>
                  </a:lnTo>
                  <a:close/>
                </a:path>
                <a:path w="2585085" h="467995">
                  <a:moveTo>
                    <a:pt x="2088527" y="268693"/>
                  </a:moveTo>
                  <a:lnTo>
                    <a:pt x="2088248" y="240423"/>
                  </a:lnTo>
                  <a:lnTo>
                    <a:pt x="2077300" y="220764"/>
                  </a:lnTo>
                  <a:lnTo>
                    <a:pt x="2057171" y="209296"/>
                  </a:lnTo>
                  <a:lnTo>
                    <a:pt x="2029358" y="205562"/>
                  </a:lnTo>
                  <a:lnTo>
                    <a:pt x="1990521" y="213360"/>
                  </a:lnTo>
                  <a:lnTo>
                    <a:pt x="1959241" y="234518"/>
                  </a:lnTo>
                  <a:lnTo>
                    <a:pt x="1936902" y="265684"/>
                  </a:lnTo>
                  <a:lnTo>
                    <a:pt x="1924926" y="303504"/>
                  </a:lnTo>
                  <a:lnTo>
                    <a:pt x="1925866" y="341134"/>
                  </a:lnTo>
                  <a:lnTo>
                    <a:pt x="1939417" y="363943"/>
                  </a:lnTo>
                  <a:lnTo>
                    <a:pt x="1959711" y="375221"/>
                  </a:lnTo>
                  <a:lnTo>
                    <a:pt x="1980895" y="378244"/>
                  </a:lnTo>
                  <a:lnTo>
                    <a:pt x="2010829" y="374878"/>
                  </a:lnTo>
                  <a:lnTo>
                    <a:pt x="2055266" y="348335"/>
                  </a:lnTo>
                  <a:lnTo>
                    <a:pt x="2075954" y="303669"/>
                  </a:lnTo>
                  <a:lnTo>
                    <a:pt x="2008670" y="282409"/>
                  </a:lnTo>
                  <a:lnTo>
                    <a:pt x="2029218" y="313499"/>
                  </a:lnTo>
                  <a:lnTo>
                    <a:pt x="2029650" y="319824"/>
                  </a:lnTo>
                  <a:lnTo>
                    <a:pt x="1992553" y="342734"/>
                  </a:lnTo>
                  <a:lnTo>
                    <a:pt x="1977936" y="339864"/>
                  </a:lnTo>
                  <a:lnTo>
                    <a:pt x="1969795" y="331952"/>
                  </a:lnTo>
                  <a:lnTo>
                    <a:pt x="1966861" y="320027"/>
                  </a:lnTo>
                  <a:lnTo>
                    <a:pt x="1967852" y="305142"/>
                  </a:lnTo>
                  <a:lnTo>
                    <a:pt x="1973618" y="284073"/>
                  </a:lnTo>
                  <a:lnTo>
                    <a:pt x="1984717" y="263283"/>
                  </a:lnTo>
                  <a:lnTo>
                    <a:pt x="2001189" y="247408"/>
                  </a:lnTo>
                  <a:lnTo>
                    <a:pt x="2023033" y="241084"/>
                  </a:lnTo>
                  <a:lnTo>
                    <a:pt x="2035657" y="243243"/>
                  </a:lnTo>
                  <a:lnTo>
                    <a:pt x="2043379" y="249148"/>
                  </a:lnTo>
                  <a:lnTo>
                    <a:pt x="2046516" y="257924"/>
                  </a:lnTo>
                  <a:lnTo>
                    <a:pt x="2045347" y="268693"/>
                  </a:lnTo>
                  <a:lnTo>
                    <a:pt x="2088527" y="268693"/>
                  </a:lnTo>
                  <a:close/>
                </a:path>
                <a:path w="2585085" h="467995">
                  <a:moveTo>
                    <a:pt x="2242477" y="272643"/>
                  </a:moveTo>
                  <a:lnTo>
                    <a:pt x="2171090" y="272643"/>
                  </a:lnTo>
                  <a:lnTo>
                    <a:pt x="2158771" y="306082"/>
                  </a:lnTo>
                  <a:lnTo>
                    <a:pt x="2230221" y="306082"/>
                  </a:lnTo>
                  <a:lnTo>
                    <a:pt x="2242477" y="272643"/>
                  </a:lnTo>
                  <a:close/>
                </a:path>
                <a:path w="2585085" h="467995">
                  <a:moveTo>
                    <a:pt x="2272754" y="209054"/>
                  </a:moveTo>
                  <a:lnTo>
                    <a:pt x="2140420" y="209054"/>
                  </a:lnTo>
                  <a:lnTo>
                    <a:pt x="2079815" y="374789"/>
                  </a:lnTo>
                  <a:lnTo>
                    <a:pt x="2212619" y="374789"/>
                  </a:lnTo>
                  <a:lnTo>
                    <a:pt x="2226386" y="337629"/>
                  </a:lnTo>
                  <a:lnTo>
                    <a:pt x="2136533" y="337629"/>
                  </a:lnTo>
                  <a:lnTo>
                    <a:pt x="2169820" y="246189"/>
                  </a:lnTo>
                  <a:lnTo>
                    <a:pt x="2258974" y="246189"/>
                  </a:lnTo>
                  <a:lnTo>
                    <a:pt x="2272754" y="209054"/>
                  </a:lnTo>
                  <a:close/>
                </a:path>
                <a:path w="2585085" h="467995">
                  <a:moveTo>
                    <a:pt x="2390483" y="374777"/>
                  </a:moveTo>
                  <a:lnTo>
                    <a:pt x="2389555" y="209067"/>
                  </a:lnTo>
                  <a:lnTo>
                    <a:pt x="2345906" y="209067"/>
                  </a:lnTo>
                  <a:lnTo>
                    <a:pt x="2222868" y="374777"/>
                  </a:lnTo>
                  <a:lnTo>
                    <a:pt x="2268118" y="374777"/>
                  </a:lnTo>
                  <a:lnTo>
                    <a:pt x="2351900" y="253390"/>
                  </a:lnTo>
                  <a:lnTo>
                    <a:pt x="2352370" y="253390"/>
                  </a:lnTo>
                  <a:lnTo>
                    <a:pt x="2349182" y="313042"/>
                  </a:lnTo>
                  <a:lnTo>
                    <a:pt x="2315578" y="313042"/>
                  </a:lnTo>
                  <a:lnTo>
                    <a:pt x="2303780" y="345059"/>
                  </a:lnTo>
                  <a:lnTo>
                    <a:pt x="2347811" y="345059"/>
                  </a:lnTo>
                  <a:lnTo>
                    <a:pt x="2347061" y="374777"/>
                  </a:lnTo>
                  <a:lnTo>
                    <a:pt x="2390483" y="374777"/>
                  </a:lnTo>
                  <a:close/>
                </a:path>
                <a:path w="2585085" h="467995">
                  <a:moveTo>
                    <a:pt x="2584475" y="231965"/>
                  </a:moveTo>
                  <a:lnTo>
                    <a:pt x="2579027" y="220370"/>
                  </a:lnTo>
                  <a:lnTo>
                    <a:pt x="2564625" y="212166"/>
                  </a:lnTo>
                  <a:lnTo>
                    <a:pt x="2538133" y="209054"/>
                  </a:lnTo>
                  <a:lnTo>
                    <a:pt x="2460828" y="209054"/>
                  </a:lnTo>
                  <a:lnTo>
                    <a:pt x="2399995" y="374751"/>
                  </a:lnTo>
                  <a:lnTo>
                    <a:pt x="2443416" y="374751"/>
                  </a:lnTo>
                  <a:lnTo>
                    <a:pt x="2491740" y="242468"/>
                  </a:lnTo>
                  <a:lnTo>
                    <a:pt x="2520251" y="242468"/>
                  </a:lnTo>
                  <a:lnTo>
                    <a:pt x="2535339" y="248196"/>
                  </a:lnTo>
                  <a:lnTo>
                    <a:pt x="2535466" y="260807"/>
                  </a:lnTo>
                  <a:lnTo>
                    <a:pt x="2522740" y="273405"/>
                  </a:lnTo>
                  <a:lnTo>
                    <a:pt x="2499258" y="279133"/>
                  </a:lnTo>
                  <a:lnTo>
                    <a:pt x="2488908" y="279133"/>
                  </a:lnTo>
                  <a:lnTo>
                    <a:pt x="2477287" y="310337"/>
                  </a:lnTo>
                  <a:lnTo>
                    <a:pt x="2488603" y="310337"/>
                  </a:lnTo>
                  <a:lnTo>
                    <a:pt x="2501620" y="312521"/>
                  </a:lnTo>
                  <a:lnTo>
                    <a:pt x="2508440" y="318135"/>
                  </a:lnTo>
                  <a:lnTo>
                    <a:pt x="2510371" y="325831"/>
                  </a:lnTo>
                  <a:lnTo>
                    <a:pt x="2508694" y="334251"/>
                  </a:lnTo>
                  <a:lnTo>
                    <a:pt x="2494369" y="374751"/>
                  </a:lnTo>
                  <a:lnTo>
                    <a:pt x="2539327" y="374751"/>
                  </a:lnTo>
                  <a:lnTo>
                    <a:pt x="2550985" y="342684"/>
                  </a:lnTo>
                  <a:lnTo>
                    <a:pt x="2555659" y="317347"/>
                  </a:lnTo>
                  <a:lnTo>
                    <a:pt x="2551887" y="301218"/>
                  </a:lnTo>
                  <a:lnTo>
                    <a:pt x="2545410" y="292696"/>
                  </a:lnTo>
                  <a:lnTo>
                    <a:pt x="2541981" y="290207"/>
                  </a:lnTo>
                  <a:lnTo>
                    <a:pt x="2556319" y="284568"/>
                  </a:lnTo>
                  <a:lnTo>
                    <a:pt x="2569083" y="274421"/>
                  </a:lnTo>
                  <a:lnTo>
                    <a:pt x="2578849" y="260921"/>
                  </a:lnTo>
                  <a:lnTo>
                    <a:pt x="2584158" y="245249"/>
                  </a:lnTo>
                  <a:lnTo>
                    <a:pt x="2584475" y="231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146" y="311039"/>
              <a:ext cx="121424" cy="1214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05829" y="347074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4" h="41910">
                  <a:moveTo>
                    <a:pt x="21447" y="0"/>
                  </a:moveTo>
                  <a:lnTo>
                    <a:pt x="0" y="21450"/>
                  </a:lnTo>
                  <a:lnTo>
                    <a:pt x="1037" y="26530"/>
                  </a:lnTo>
                  <a:lnTo>
                    <a:pt x="1573" y="29057"/>
                  </a:lnTo>
                  <a:lnTo>
                    <a:pt x="6123" y="35667"/>
                  </a:lnTo>
                  <a:lnTo>
                    <a:pt x="12938" y="40128"/>
                  </a:lnTo>
                  <a:lnTo>
                    <a:pt x="21320" y="41757"/>
                  </a:lnTo>
                  <a:lnTo>
                    <a:pt x="29683" y="40128"/>
                  </a:lnTo>
                  <a:lnTo>
                    <a:pt x="33572" y="37566"/>
                  </a:lnTo>
                  <a:lnTo>
                    <a:pt x="12297" y="37566"/>
                  </a:lnTo>
                  <a:lnTo>
                    <a:pt x="5191" y="30086"/>
                  </a:lnTo>
                  <a:lnTo>
                    <a:pt x="5191" y="11671"/>
                  </a:lnTo>
                  <a:lnTo>
                    <a:pt x="12189" y="4178"/>
                  </a:lnTo>
                  <a:lnTo>
                    <a:pt x="33647" y="4178"/>
                  </a:lnTo>
                  <a:lnTo>
                    <a:pt x="29736" y="1611"/>
                  </a:lnTo>
                  <a:lnTo>
                    <a:pt x="21447" y="0"/>
                  </a:lnTo>
                  <a:close/>
                </a:path>
                <a:path w="42544" h="41910">
                  <a:moveTo>
                    <a:pt x="41260" y="13969"/>
                  </a:moveTo>
                  <a:lnTo>
                    <a:pt x="37322" y="13969"/>
                  </a:lnTo>
                  <a:lnTo>
                    <a:pt x="37322" y="30086"/>
                  </a:lnTo>
                  <a:lnTo>
                    <a:pt x="30451" y="37566"/>
                  </a:lnTo>
                  <a:lnTo>
                    <a:pt x="33572" y="37566"/>
                  </a:lnTo>
                  <a:lnTo>
                    <a:pt x="36454" y="35667"/>
                  </a:lnTo>
                  <a:lnTo>
                    <a:pt x="40961" y="29057"/>
                  </a:lnTo>
                  <a:lnTo>
                    <a:pt x="42515" y="21450"/>
                  </a:lnTo>
                  <a:lnTo>
                    <a:pt x="42464" y="19926"/>
                  </a:lnTo>
                  <a:lnTo>
                    <a:pt x="41308" y="14211"/>
                  </a:lnTo>
                  <a:lnTo>
                    <a:pt x="41260" y="13969"/>
                  </a:lnTo>
                  <a:close/>
                </a:path>
                <a:path w="42544" h="41910">
                  <a:moveTo>
                    <a:pt x="25130" y="10147"/>
                  </a:moveTo>
                  <a:lnTo>
                    <a:pt x="17764" y="10147"/>
                  </a:lnTo>
                  <a:lnTo>
                    <a:pt x="13205" y="10794"/>
                  </a:lnTo>
                  <a:lnTo>
                    <a:pt x="13205" y="31610"/>
                  </a:lnTo>
                  <a:lnTo>
                    <a:pt x="18018" y="31610"/>
                  </a:lnTo>
                  <a:lnTo>
                    <a:pt x="18018" y="23355"/>
                  </a:lnTo>
                  <a:lnTo>
                    <a:pt x="28960" y="23355"/>
                  </a:lnTo>
                  <a:lnTo>
                    <a:pt x="28178" y="22085"/>
                  </a:lnTo>
                  <a:lnTo>
                    <a:pt x="26146" y="21450"/>
                  </a:lnTo>
                  <a:lnTo>
                    <a:pt x="26146" y="21196"/>
                  </a:lnTo>
                  <a:lnTo>
                    <a:pt x="28559" y="20434"/>
                  </a:lnTo>
                  <a:lnTo>
                    <a:pt x="29141" y="19926"/>
                  </a:lnTo>
                  <a:lnTo>
                    <a:pt x="18145" y="19926"/>
                  </a:lnTo>
                  <a:lnTo>
                    <a:pt x="18145" y="13969"/>
                  </a:lnTo>
                  <a:lnTo>
                    <a:pt x="18653" y="13842"/>
                  </a:lnTo>
                  <a:lnTo>
                    <a:pt x="19555" y="13703"/>
                  </a:lnTo>
                  <a:lnTo>
                    <a:pt x="30159" y="13703"/>
                  </a:lnTo>
                  <a:lnTo>
                    <a:pt x="29575" y="12687"/>
                  </a:lnTo>
                  <a:lnTo>
                    <a:pt x="28305" y="11798"/>
                  </a:lnTo>
                  <a:lnTo>
                    <a:pt x="26921" y="10794"/>
                  </a:lnTo>
                  <a:lnTo>
                    <a:pt x="25130" y="10147"/>
                  </a:lnTo>
                  <a:close/>
                </a:path>
                <a:path w="42544" h="41910">
                  <a:moveTo>
                    <a:pt x="28960" y="23355"/>
                  </a:moveTo>
                  <a:lnTo>
                    <a:pt x="22971" y="23355"/>
                  </a:lnTo>
                  <a:lnTo>
                    <a:pt x="24241" y="24371"/>
                  </a:lnTo>
                  <a:lnTo>
                    <a:pt x="24622" y="26530"/>
                  </a:lnTo>
                  <a:lnTo>
                    <a:pt x="25244" y="29057"/>
                  </a:lnTo>
                  <a:lnTo>
                    <a:pt x="25638" y="30848"/>
                  </a:lnTo>
                  <a:lnTo>
                    <a:pt x="26260" y="31610"/>
                  </a:lnTo>
                  <a:lnTo>
                    <a:pt x="31353" y="31610"/>
                  </a:lnTo>
                  <a:lnTo>
                    <a:pt x="30972" y="30848"/>
                  </a:lnTo>
                  <a:lnTo>
                    <a:pt x="30451" y="29705"/>
                  </a:lnTo>
                  <a:lnTo>
                    <a:pt x="29829" y="26530"/>
                  </a:lnTo>
                  <a:lnTo>
                    <a:pt x="29194" y="23736"/>
                  </a:lnTo>
                  <a:lnTo>
                    <a:pt x="28960" y="23355"/>
                  </a:lnTo>
                  <a:close/>
                </a:path>
                <a:path w="42544" h="41910">
                  <a:moveTo>
                    <a:pt x="30159" y="13703"/>
                  </a:moveTo>
                  <a:lnTo>
                    <a:pt x="23847" y="13703"/>
                  </a:lnTo>
                  <a:lnTo>
                    <a:pt x="25244" y="14973"/>
                  </a:lnTo>
                  <a:lnTo>
                    <a:pt x="25244" y="19037"/>
                  </a:lnTo>
                  <a:lnTo>
                    <a:pt x="23085" y="19926"/>
                  </a:lnTo>
                  <a:lnTo>
                    <a:pt x="29141" y="19926"/>
                  </a:lnTo>
                  <a:lnTo>
                    <a:pt x="30451" y="18783"/>
                  </a:lnTo>
                  <a:lnTo>
                    <a:pt x="30451" y="14211"/>
                  </a:lnTo>
                  <a:lnTo>
                    <a:pt x="30313" y="13969"/>
                  </a:lnTo>
                  <a:lnTo>
                    <a:pt x="30240" y="13842"/>
                  </a:lnTo>
                  <a:lnTo>
                    <a:pt x="30159" y="13703"/>
                  </a:lnTo>
                  <a:close/>
                </a:path>
                <a:path w="42544" h="41910">
                  <a:moveTo>
                    <a:pt x="33647" y="4178"/>
                  </a:moveTo>
                  <a:lnTo>
                    <a:pt x="30451" y="4178"/>
                  </a:lnTo>
                  <a:lnTo>
                    <a:pt x="37322" y="11671"/>
                  </a:lnTo>
                  <a:lnTo>
                    <a:pt x="37322" y="13842"/>
                  </a:lnTo>
                  <a:lnTo>
                    <a:pt x="41234" y="13842"/>
                  </a:lnTo>
                  <a:lnTo>
                    <a:pt x="41000" y="12687"/>
                  </a:lnTo>
                  <a:lnTo>
                    <a:pt x="40415" y="11798"/>
                  </a:lnTo>
                  <a:lnTo>
                    <a:pt x="36470" y="6030"/>
                  </a:lnTo>
                  <a:lnTo>
                    <a:pt x="33647" y="4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795426" y="0"/>
              <a:ext cx="240665" cy="240665"/>
            </a:xfrm>
            <a:custGeom>
              <a:avLst/>
              <a:gdLst/>
              <a:ahLst/>
              <a:cxnLst/>
              <a:rect l="l" t="t" r="r" b="b"/>
              <a:pathLst>
                <a:path w="240664" h="240665">
                  <a:moveTo>
                    <a:pt x="240635" y="0"/>
                  </a:moveTo>
                  <a:lnTo>
                    <a:pt x="0" y="0"/>
                  </a:lnTo>
                  <a:lnTo>
                    <a:pt x="240635" y="240635"/>
                  </a:lnTo>
                  <a:lnTo>
                    <a:pt x="240635" y="0"/>
                  </a:lnTo>
                  <a:close/>
                </a:path>
              </a:pathLst>
            </a:custGeom>
            <a:solidFill>
              <a:srgbClr val="5B667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0" y="7010107"/>
            <a:ext cx="10058400" cy="762635"/>
            <a:chOff x="0" y="7010107"/>
            <a:chExt cx="10058400" cy="762635"/>
          </a:xfrm>
        </p:grpSpPr>
        <p:sp>
          <p:nvSpPr>
            <p:cNvPr id="13" name="object 13"/>
            <p:cNvSpPr/>
            <p:nvPr/>
          </p:nvSpPr>
          <p:spPr>
            <a:xfrm>
              <a:off x="0" y="7010107"/>
              <a:ext cx="10058400" cy="762635"/>
            </a:xfrm>
            <a:custGeom>
              <a:avLst/>
              <a:gdLst/>
              <a:ahLst/>
              <a:cxnLst/>
              <a:rect l="l" t="t" r="r" b="b"/>
              <a:pathLst>
                <a:path w="10058400" h="762634">
                  <a:moveTo>
                    <a:pt x="0" y="0"/>
                  </a:moveTo>
                  <a:lnTo>
                    <a:pt x="10058400" y="0"/>
                  </a:lnTo>
                  <a:lnTo>
                    <a:pt x="10058400" y="762292"/>
                  </a:lnTo>
                  <a:lnTo>
                    <a:pt x="0" y="762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C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611678" y="7348029"/>
              <a:ext cx="7447280" cy="424815"/>
            </a:xfrm>
            <a:custGeom>
              <a:avLst/>
              <a:gdLst/>
              <a:ahLst/>
              <a:cxnLst/>
              <a:rect l="l" t="t" r="r" b="b"/>
              <a:pathLst>
                <a:path w="7447280" h="424815">
                  <a:moveTo>
                    <a:pt x="7446721" y="0"/>
                  </a:moveTo>
                  <a:lnTo>
                    <a:pt x="424383" y="0"/>
                  </a:lnTo>
                  <a:lnTo>
                    <a:pt x="0" y="424370"/>
                  </a:lnTo>
                  <a:lnTo>
                    <a:pt x="424383" y="424370"/>
                  </a:lnTo>
                  <a:lnTo>
                    <a:pt x="7446721" y="424370"/>
                  </a:lnTo>
                  <a:lnTo>
                    <a:pt x="7446721" y="0"/>
                  </a:lnTo>
                  <a:close/>
                </a:path>
              </a:pathLst>
            </a:custGeom>
            <a:solidFill>
              <a:srgbClr val="5B66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191617" y="7445007"/>
            <a:ext cx="165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OxideSolidOT-Light"/>
                <a:cs typeface="OxideSolidOT-Light"/>
              </a:rPr>
              <a:t>Lifetime </a:t>
            </a:r>
            <a:r>
              <a:rPr dirty="0" sz="1200" spc="-10">
                <a:solidFill>
                  <a:srgbClr val="FFFFFF"/>
                </a:solidFill>
                <a:latin typeface="OxideSolidOT-Light"/>
                <a:cs typeface="OxideSolidOT-Light"/>
              </a:rPr>
              <a:t>Warranty</a:t>
            </a:r>
            <a:endParaRPr sz="1200">
              <a:latin typeface="OxideSolidOT-Light"/>
              <a:cs typeface="OxideSolidOT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41683" y="7518465"/>
            <a:ext cx="45535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Specifications</a:t>
            </a:r>
            <a:r>
              <a:rPr dirty="0" sz="600" spc="-1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are</a:t>
            </a:r>
            <a:r>
              <a:rPr dirty="0" sz="600" spc="-1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approximate</a:t>
            </a:r>
            <a:r>
              <a:rPr dirty="0" sz="600" spc="-1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and</a:t>
            </a:r>
            <a:r>
              <a:rPr dirty="0" sz="600" spc="-1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subject</a:t>
            </a:r>
            <a:r>
              <a:rPr dirty="0" sz="600" spc="-1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to</a:t>
            </a:r>
            <a:r>
              <a:rPr dirty="0" sz="600" spc="-1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change</a:t>
            </a:r>
            <a:r>
              <a:rPr dirty="0" sz="600" spc="-1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without</a:t>
            </a:r>
            <a:r>
              <a:rPr dirty="0" sz="600" spc="-1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notice.</a:t>
            </a:r>
            <a:r>
              <a:rPr dirty="0" sz="600" spc="-1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©2024</a:t>
            </a:r>
            <a:r>
              <a:rPr dirty="0" sz="600" spc="-1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Blue</a:t>
            </a:r>
            <a:r>
              <a:rPr dirty="0" sz="600" spc="-1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Force</a:t>
            </a:r>
            <a:r>
              <a:rPr dirty="0" sz="600" spc="-1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Gear,</a:t>
            </a:r>
            <a:r>
              <a:rPr dirty="0" sz="600" spc="-1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Inc.</a:t>
            </a:r>
            <a:r>
              <a:rPr dirty="0" sz="600" spc="15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All</a:t>
            </a:r>
            <a:r>
              <a:rPr dirty="0" sz="600" spc="-1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Rights</a:t>
            </a:r>
            <a:r>
              <a:rPr dirty="0" sz="600" spc="-10">
                <a:solidFill>
                  <a:srgbClr val="FFFFFF"/>
                </a:solidFill>
                <a:latin typeface="Gotham-Book"/>
                <a:cs typeface="Gotham-Book"/>
              </a:rPr>
              <a:t> Reserved.</a:t>
            </a:r>
            <a:endParaRPr sz="600">
              <a:latin typeface="Gotham-Book"/>
              <a:cs typeface="Gotham-Boo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61447" y="7169829"/>
            <a:ext cx="178435" cy="382905"/>
            <a:chOff x="961447" y="7169829"/>
            <a:chExt cx="178435" cy="38290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447" y="7169829"/>
              <a:ext cx="178195" cy="1781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449" y="7374215"/>
              <a:ext cx="178193" cy="17819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56634" y="7139612"/>
            <a:ext cx="1443355" cy="518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05"/>
              </a:lnSpc>
              <a:spcBef>
                <a:spcPts val="100"/>
              </a:spcBef>
            </a:pPr>
            <a:r>
              <a:rPr dirty="0" sz="700" spc="-10">
                <a:solidFill>
                  <a:srgbClr val="FFFFFF"/>
                </a:solidFill>
                <a:latin typeface="Gotham-Book"/>
                <a:cs typeface="Gotham-Book"/>
              </a:rPr>
              <a:t>877.430.2583</a:t>
            </a:r>
            <a:endParaRPr sz="700">
              <a:latin typeface="Gotham-Book"/>
              <a:cs typeface="Gotham-Book"/>
            </a:endParaRPr>
          </a:p>
          <a:p>
            <a:pPr marL="12700">
              <a:lnSpc>
                <a:spcPts val="770"/>
              </a:lnSpc>
            </a:pPr>
            <a:r>
              <a:rPr dirty="0" sz="700">
                <a:solidFill>
                  <a:srgbClr val="FFFFFF"/>
                </a:solidFill>
                <a:latin typeface="Gotham-Book"/>
                <a:cs typeface="Gotham-Book"/>
              </a:rPr>
              <a:t>Cage Code: </a:t>
            </a:r>
            <a:r>
              <a:rPr dirty="0" sz="700" spc="-10">
                <a:solidFill>
                  <a:srgbClr val="FFFFFF"/>
                </a:solidFill>
                <a:latin typeface="Gotham-Book"/>
                <a:cs typeface="Gotham-Book"/>
              </a:rPr>
              <a:t>3X9S8</a:t>
            </a:r>
            <a:endParaRPr sz="700">
              <a:latin typeface="Gotham-Book"/>
              <a:cs typeface="Gotham-Book"/>
            </a:endParaRPr>
          </a:p>
          <a:p>
            <a:pPr marL="12700">
              <a:lnSpc>
                <a:spcPts val="770"/>
              </a:lnSpc>
            </a:pPr>
            <a:r>
              <a:rPr dirty="0" sz="700">
                <a:solidFill>
                  <a:srgbClr val="FFFFFF"/>
                </a:solidFill>
                <a:latin typeface="Gotham-Book"/>
                <a:cs typeface="Gotham-Book"/>
              </a:rPr>
              <a:t>DUNS</a:t>
            </a:r>
            <a:r>
              <a:rPr dirty="0" sz="700" spc="-1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700">
                <a:solidFill>
                  <a:srgbClr val="FFFFFF"/>
                </a:solidFill>
                <a:latin typeface="Gotham-Book"/>
                <a:cs typeface="Gotham-Book"/>
              </a:rPr>
              <a:t>Number:</a:t>
            </a:r>
            <a:r>
              <a:rPr dirty="0" sz="700" spc="-10">
                <a:solidFill>
                  <a:srgbClr val="FFFFFF"/>
                </a:solidFill>
                <a:latin typeface="Gotham-Book"/>
                <a:cs typeface="Gotham-Book"/>
              </a:rPr>
              <a:t> 152028291</a:t>
            </a:r>
            <a:endParaRPr sz="700">
              <a:latin typeface="Gotham-Book"/>
              <a:cs typeface="Gotham-Book"/>
            </a:endParaRPr>
          </a:p>
          <a:p>
            <a:pPr marL="12700">
              <a:lnSpc>
                <a:spcPts val="805"/>
              </a:lnSpc>
            </a:pPr>
            <a:r>
              <a:rPr dirty="0" sz="700" spc="-10">
                <a:solidFill>
                  <a:srgbClr val="FFFFFF"/>
                </a:solidFill>
                <a:latin typeface="Gotham-Book"/>
                <a:cs typeface="Gotham-Book"/>
                <a:hlinkClick r:id="rId5"/>
              </a:rPr>
              <a:t>Sales@BlueForceGear.com</a:t>
            </a:r>
            <a:endParaRPr sz="70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166</a:t>
            </a:r>
            <a:r>
              <a:rPr dirty="0" sz="600" spc="-1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Pine</a:t>
            </a:r>
            <a:r>
              <a:rPr dirty="0" sz="600" spc="-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Barren</a:t>
            </a:r>
            <a:r>
              <a:rPr dirty="0" sz="600" spc="-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Rd.,</a:t>
            </a:r>
            <a:r>
              <a:rPr dirty="0" sz="600" spc="-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Pooler,</a:t>
            </a:r>
            <a:r>
              <a:rPr dirty="0" sz="600" spc="-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>
                <a:solidFill>
                  <a:srgbClr val="FFFFFF"/>
                </a:solidFill>
                <a:latin typeface="Gotham-Book"/>
                <a:cs typeface="Gotham-Book"/>
              </a:rPr>
              <a:t>GA</a:t>
            </a:r>
            <a:r>
              <a:rPr dirty="0" sz="600" spc="-5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Gotham-Book"/>
                <a:cs typeface="Gotham-Book"/>
              </a:rPr>
              <a:t>31322</a:t>
            </a:r>
            <a:endParaRPr sz="600">
              <a:latin typeface="Gotham-Book"/>
              <a:cs typeface="Gotham-Boo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7455" y="7071188"/>
            <a:ext cx="717550" cy="579120"/>
            <a:chOff x="107455" y="7071188"/>
            <a:chExt cx="717550" cy="57912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131" y="7588693"/>
              <a:ext cx="716495" cy="61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55" y="7071188"/>
              <a:ext cx="717218" cy="36431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9651" y="7462555"/>
              <a:ext cx="713105" cy="26670"/>
            </a:xfrm>
            <a:custGeom>
              <a:avLst/>
              <a:gdLst/>
              <a:ahLst/>
              <a:cxnLst/>
              <a:rect l="l" t="t" r="r" b="b"/>
              <a:pathLst>
                <a:path w="713105" h="26670">
                  <a:moveTo>
                    <a:pt x="0" y="0"/>
                  </a:moveTo>
                  <a:lnTo>
                    <a:pt x="712684" y="0"/>
                  </a:lnTo>
                  <a:lnTo>
                    <a:pt x="712684" y="26316"/>
                  </a:lnTo>
                  <a:lnTo>
                    <a:pt x="0" y="26316"/>
                  </a:lnTo>
                  <a:lnTo>
                    <a:pt x="0" y="0"/>
                  </a:lnTo>
                  <a:close/>
                </a:path>
              </a:pathLst>
            </a:custGeom>
            <a:ln w="43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9651" y="7519575"/>
              <a:ext cx="713105" cy="26670"/>
            </a:xfrm>
            <a:custGeom>
              <a:avLst/>
              <a:gdLst/>
              <a:ahLst/>
              <a:cxnLst/>
              <a:rect l="l" t="t" r="r" b="b"/>
              <a:pathLst>
                <a:path w="713105" h="26670">
                  <a:moveTo>
                    <a:pt x="0" y="0"/>
                  </a:moveTo>
                  <a:lnTo>
                    <a:pt x="712684" y="0"/>
                  </a:lnTo>
                  <a:lnTo>
                    <a:pt x="712684" y="26316"/>
                  </a:lnTo>
                  <a:lnTo>
                    <a:pt x="0" y="26316"/>
                  </a:lnTo>
                  <a:lnTo>
                    <a:pt x="0" y="0"/>
                  </a:lnTo>
                  <a:close/>
                </a:path>
              </a:pathLst>
            </a:custGeom>
            <a:ln w="43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$PPTXTitle"/>
          <p:cNvSpPr txBox="1">
            <a:spLocks noGrp="1"/>
          </p:cNvSpPr>
          <p:nvPr>
            <p:ph type="title"/>
          </p:nvPr>
        </p:nvSpPr>
        <p:spPr>
          <a:xfrm>
            <a:off x="3421200" y="357884"/>
            <a:ext cx="619633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</a:t>
            </a:r>
            <a:r>
              <a:rPr dirty="0" spc="-70"/>
              <a:t> </a:t>
            </a:r>
            <a:r>
              <a:rPr dirty="0"/>
              <a:t>Air</a:t>
            </a:r>
            <a:r>
              <a:rPr dirty="0" spc="-70"/>
              <a:t> </a:t>
            </a:r>
            <a:r>
              <a:rPr dirty="0"/>
              <a:t>Force</a:t>
            </a:r>
            <a:r>
              <a:rPr dirty="0" spc="-70"/>
              <a:t> </a:t>
            </a:r>
            <a:r>
              <a:rPr dirty="0"/>
              <a:t>Model</a:t>
            </a:r>
            <a:r>
              <a:rPr dirty="0" spc="-65"/>
              <a:t> </a:t>
            </a:r>
            <a:r>
              <a:rPr dirty="0"/>
              <a:t>Defender</a:t>
            </a:r>
            <a:r>
              <a:rPr dirty="0" spc="-70"/>
              <a:t> </a:t>
            </a:r>
            <a:r>
              <a:rPr dirty="0" spc="-45"/>
              <a:t>Belt</a:t>
            </a:r>
            <a:r>
              <a:rPr dirty="0" spc="-70"/>
              <a:t> </a:t>
            </a:r>
            <a:r>
              <a:rPr dirty="0" spc="-10"/>
              <a:t>System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07155" y="733728"/>
            <a:ext cx="6210300" cy="39116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5080">
              <a:lnSpc>
                <a:spcPts val="900"/>
              </a:lnSpc>
              <a:spcBef>
                <a:spcPts val="280"/>
              </a:spcBef>
            </a:pP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Blue</a:t>
            </a:r>
            <a:r>
              <a:rPr dirty="0" sz="900" spc="-1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Force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Gear</a:t>
            </a:r>
            <a:r>
              <a:rPr dirty="0" sz="900" spc="-1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has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developed</a:t>
            </a:r>
            <a:r>
              <a:rPr dirty="0" sz="900" spc="-1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several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load</a:t>
            </a:r>
            <a:r>
              <a:rPr dirty="0" sz="900" spc="-1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carriage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products</a:t>
            </a:r>
            <a:r>
              <a:rPr dirty="0" sz="900" spc="-1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built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specifically</a:t>
            </a:r>
            <a:r>
              <a:rPr dirty="0" sz="900" spc="-1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for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the</a:t>
            </a:r>
            <a:r>
              <a:rPr dirty="0" sz="900" spc="-1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US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Air</a:t>
            </a:r>
            <a:r>
              <a:rPr dirty="0" sz="900" spc="-1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Force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Security Forces</a:t>
            </a:r>
            <a:r>
              <a:rPr dirty="0" sz="900" spc="-3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Squadron</a:t>
            </a:r>
            <a:r>
              <a:rPr dirty="0" sz="900" spc="-3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Defender’s</a:t>
            </a:r>
            <a:r>
              <a:rPr dirty="0" sz="900" spc="-3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mission</a:t>
            </a:r>
            <a:r>
              <a:rPr dirty="0" sz="900" spc="-3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profile.</a:t>
            </a:r>
            <a:r>
              <a:rPr dirty="0" sz="900" spc="-3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Outlined</a:t>
            </a:r>
            <a:r>
              <a:rPr dirty="0" sz="900" spc="-3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below</a:t>
            </a:r>
            <a:r>
              <a:rPr dirty="0" sz="900" spc="-3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are</a:t>
            </a:r>
            <a:r>
              <a:rPr dirty="0" sz="900" spc="-3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the</a:t>
            </a:r>
            <a:r>
              <a:rPr dirty="0" sz="900" spc="-3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items</a:t>
            </a:r>
            <a:r>
              <a:rPr dirty="0" sz="900" spc="-3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included</a:t>
            </a:r>
            <a:r>
              <a:rPr dirty="0" sz="900" spc="-3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in</a:t>
            </a:r>
            <a:r>
              <a:rPr dirty="0" sz="900" spc="-3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the</a:t>
            </a:r>
            <a:r>
              <a:rPr dirty="0" sz="900" spc="-3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Blue</a:t>
            </a:r>
            <a:r>
              <a:rPr dirty="0" sz="900" spc="-3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Force</a:t>
            </a:r>
            <a:r>
              <a:rPr dirty="0" sz="900" spc="-30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Gear</a:t>
            </a:r>
            <a:r>
              <a:rPr dirty="0" sz="900" spc="-3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 spc="-25">
                <a:solidFill>
                  <a:srgbClr val="808285"/>
                </a:solidFill>
                <a:latin typeface="Gotham-Book"/>
                <a:cs typeface="Gotham-Book"/>
              </a:rPr>
              <a:t>and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the</a:t>
            </a:r>
            <a:r>
              <a:rPr dirty="0" sz="900" spc="-2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salient</a:t>
            </a:r>
            <a:r>
              <a:rPr dirty="0" sz="900" spc="-2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characteristics</a:t>
            </a:r>
            <a:r>
              <a:rPr dirty="0" sz="900" spc="-2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of</a:t>
            </a:r>
            <a:r>
              <a:rPr dirty="0" sz="900" spc="-2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808285"/>
                </a:solidFill>
                <a:latin typeface="Gotham-Book"/>
                <a:cs typeface="Gotham-Book"/>
              </a:rPr>
              <a:t>each</a:t>
            </a:r>
            <a:r>
              <a:rPr dirty="0" sz="900" spc="-25">
                <a:solidFill>
                  <a:srgbClr val="808285"/>
                </a:solidFill>
                <a:latin typeface="Gotham-Book"/>
                <a:cs typeface="Gotham-Book"/>
              </a:rPr>
              <a:t> </a:t>
            </a:r>
            <a:r>
              <a:rPr dirty="0" sz="900" spc="-10">
                <a:solidFill>
                  <a:srgbClr val="808285"/>
                </a:solidFill>
                <a:latin typeface="Gotham-Book"/>
                <a:cs typeface="Gotham-Book"/>
              </a:rPr>
              <a:t>item.</a:t>
            </a:r>
            <a:endParaRPr sz="900">
              <a:latin typeface="Gotham-Book"/>
              <a:cs typeface="Gotham-Boo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453220" y="1208554"/>
          <a:ext cx="6254115" cy="2131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6610"/>
                <a:gridCol w="4090035"/>
              </a:tblGrid>
              <a:tr h="2131060">
                <a:tc>
                  <a:txBody>
                    <a:bodyPr/>
                    <a:lstStyle/>
                    <a:p>
                      <a:pPr marL="31750">
                        <a:lnSpc>
                          <a:spcPts val="1395"/>
                        </a:lnSpc>
                      </a:pPr>
                      <a:r>
                        <a:rPr dirty="0" sz="1200" spc="-20">
                          <a:solidFill>
                            <a:srgbClr val="231F20"/>
                          </a:solidFill>
                          <a:latin typeface="OxideSolidOT-Light"/>
                          <a:cs typeface="OxideSolidOT-Light"/>
                        </a:rPr>
                        <a:t>BELT</a:t>
                      </a:r>
                      <a:r>
                        <a:rPr dirty="0" sz="1200" spc="-80">
                          <a:solidFill>
                            <a:srgbClr val="231F20"/>
                          </a:solidFill>
                          <a:latin typeface="OxideSolidOT-Light"/>
                          <a:cs typeface="OxideSolidOT-Light"/>
                        </a:rPr>
                        <a:t> </a:t>
                      </a:r>
                      <a:r>
                        <a:rPr dirty="0" sz="1200" spc="-10">
                          <a:solidFill>
                            <a:srgbClr val="231F20"/>
                          </a:solidFill>
                          <a:latin typeface="OxideSolidOT-Light"/>
                          <a:cs typeface="OxideSolidOT-Light"/>
                        </a:rPr>
                        <a:t>SPECIFICATIONS:</a:t>
                      </a:r>
                      <a:endParaRPr sz="1200">
                        <a:latin typeface="OxideSolidOT-Light"/>
                        <a:cs typeface="OxideSolidOT-Light"/>
                      </a:endParaRPr>
                    </a:p>
                    <a:p>
                      <a:pPr marL="259079" indent="-113030">
                        <a:lnSpc>
                          <a:spcPct val="100000"/>
                        </a:lnSpc>
                        <a:spcBef>
                          <a:spcPts val="1000"/>
                        </a:spcBef>
                        <a:buChar char="•"/>
                        <a:tabLst>
                          <a:tab pos="259079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MFG: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Blue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Force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Gear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59079" marR="173355" indent="-113030">
                        <a:lnSpc>
                          <a:spcPct val="100000"/>
                        </a:lnSpc>
                        <a:buChar char="•"/>
                        <a:tabLst>
                          <a:tab pos="26035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Fully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Integrates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with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any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MOLLE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	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compatible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accessories.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59079" marR="143510" indent="-113030">
                        <a:lnSpc>
                          <a:spcPct val="100000"/>
                        </a:lnSpc>
                        <a:buChar char="•"/>
                        <a:tabLst>
                          <a:tab pos="26035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Quality and performance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beyond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	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military</a:t>
                      </a:r>
                      <a:r>
                        <a:rPr dirty="0" sz="800" spc="-3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grade.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59079" marR="247015" indent="-113030">
                        <a:lnSpc>
                          <a:spcPct val="100000"/>
                        </a:lnSpc>
                        <a:buChar char="•"/>
                        <a:tabLst>
                          <a:tab pos="26035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3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rows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of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MOLLEminus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slots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to 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	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accommodate</a:t>
                      </a:r>
                      <a:r>
                        <a:rPr dirty="0" sz="800" spc="-6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accessories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59079" marR="50800" indent="-113030">
                        <a:lnSpc>
                          <a:spcPct val="100000"/>
                        </a:lnSpc>
                        <a:buChar char="•"/>
                        <a:tabLst>
                          <a:tab pos="26035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Inner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layer comprised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of a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stiffener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	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made of a</a:t>
                      </a:r>
                      <a:r>
                        <a:rPr dirty="0" sz="800" spc="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12-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layer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composite 	material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59079" marR="68580" indent="-113030">
                        <a:lnSpc>
                          <a:spcPct val="100000"/>
                        </a:lnSpc>
                        <a:buChar char="•"/>
                        <a:tabLst>
                          <a:tab pos="26035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COBRA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buckle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Fully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adjustable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for 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	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comfortable 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fit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59079" indent="-113030">
                        <a:lnSpc>
                          <a:spcPct val="100000"/>
                        </a:lnSpc>
                        <a:buChar char="•"/>
                        <a:tabLst>
                          <a:tab pos="259079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Made in the 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USA.</a:t>
                      </a:r>
                      <a:endParaRPr sz="800">
                        <a:latin typeface="Gotham-Book"/>
                        <a:cs typeface="Gotham-Book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395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OxideSolidOT-Light"/>
                          <a:cs typeface="OxideSolidOT-Light"/>
                        </a:rPr>
                        <a:t>COMPOSITE</a:t>
                      </a:r>
                      <a:r>
                        <a:rPr dirty="0" sz="1200" spc="-90">
                          <a:solidFill>
                            <a:srgbClr val="231F20"/>
                          </a:solidFill>
                          <a:latin typeface="OxideSolidOT-Light"/>
                          <a:cs typeface="OxideSolidOT-Light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OxideSolidOT-Light"/>
                          <a:cs typeface="OxideSolidOT-Light"/>
                        </a:rPr>
                        <a:t>MATERIAL</a:t>
                      </a:r>
                      <a:r>
                        <a:rPr dirty="0" sz="1200" spc="-85">
                          <a:solidFill>
                            <a:srgbClr val="231F20"/>
                          </a:solidFill>
                          <a:latin typeface="OxideSolidOT-Light"/>
                          <a:cs typeface="OxideSolidOT-Light"/>
                        </a:rPr>
                        <a:t> </a:t>
                      </a:r>
                      <a:r>
                        <a:rPr dirty="0" sz="1200" spc="-10">
                          <a:solidFill>
                            <a:srgbClr val="231F20"/>
                          </a:solidFill>
                          <a:latin typeface="OxideSolidOT-Light"/>
                          <a:cs typeface="OxideSolidOT-Light"/>
                        </a:rPr>
                        <a:t>SPECIFICATIONS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:</a:t>
                      </a:r>
                      <a:endParaRPr sz="900">
                        <a:latin typeface="Gotham-Book"/>
                        <a:cs typeface="Gotham-Book"/>
                      </a:endParaRPr>
                    </a:p>
                    <a:p>
                      <a:pPr marL="285750" indent="-113030">
                        <a:lnSpc>
                          <a:spcPct val="100000"/>
                        </a:lnSpc>
                        <a:spcBef>
                          <a:spcPts val="1000"/>
                        </a:spcBef>
                        <a:buChar char="•"/>
                        <a:tabLst>
                          <a:tab pos="28575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Made in the 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USA.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85750" indent="-113030">
                        <a:lnSpc>
                          <a:spcPct val="100000"/>
                        </a:lnSpc>
                        <a:buChar char="•"/>
                        <a:tabLst>
                          <a:tab pos="28575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0.03”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thick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(0.762mm)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Polymer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coated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composite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material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(ASTM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D-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1777)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85750" marR="184150" indent="-113030">
                        <a:lnSpc>
                          <a:spcPct val="100000"/>
                        </a:lnSpc>
                        <a:buChar char="•"/>
                        <a:tabLst>
                          <a:tab pos="28702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Bonded fabric composite with strong peel adhesion</a:t>
                      </a:r>
                      <a:r>
                        <a:rPr dirty="0" sz="800" spc="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of no more than 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25 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	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lbs/in</a:t>
                      </a:r>
                      <a:r>
                        <a:rPr dirty="0" sz="800" spc="35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(ASTM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D-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751)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85750" marR="351790" indent="-113030">
                        <a:lnSpc>
                          <a:spcPct val="100000"/>
                        </a:lnSpc>
                        <a:buChar char="•"/>
                        <a:tabLst>
                          <a:tab pos="28702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Enhanced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abrasion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resistance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–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over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3000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cycles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on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Taber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abrasion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	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(ASTM</a:t>
                      </a:r>
                      <a:r>
                        <a:rPr dirty="0" sz="800" spc="-3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D-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3884)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85750" marR="30480" indent="-113030">
                        <a:lnSpc>
                          <a:spcPct val="100000"/>
                        </a:lnSpc>
                        <a:buChar char="•"/>
                        <a:tabLst>
                          <a:tab pos="28702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Water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resistant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-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Dynamic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Absorption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value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of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no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more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than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7%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of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its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own 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	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weight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(AATCC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70)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85750" indent="-113030">
                        <a:lnSpc>
                          <a:spcPct val="100000"/>
                        </a:lnSpc>
                        <a:buChar char="•"/>
                        <a:tabLst>
                          <a:tab pos="28575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Flexible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and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lightweight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–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Weighs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less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than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25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oz/yd</a:t>
                      </a:r>
                      <a:r>
                        <a:rPr dirty="0" sz="800" spc="37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(ASTM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D-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3776)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85750" indent="-113030">
                        <a:lnSpc>
                          <a:spcPct val="100000"/>
                        </a:lnSpc>
                        <a:buChar char="•"/>
                        <a:tabLst>
                          <a:tab pos="28575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High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tensile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strength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–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Over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500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ft.lbs.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tear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strength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(ASTM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D-5034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Grab)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85750" indent="-113030">
                        <a:lnSpc>
                          <a:spcPct val="100000"/>
                        </a:lnSpc>
                        <a:buChar char="•"/>
                        <a:tabLst>
                          <a:tab pos="28575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Flame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Resistant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-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3.7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second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1.5”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char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(Fed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Std.</a:t>
                      </a:r>
                      <a:r>
                        <a:rPr dirty="0" sz="800" spc="-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191A,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Method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5903)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85750" marR="157480" indent="-113030">
                        <a:lnSpc>
                          <a:spcPct val="100000"/>
                        </a:lnSpc>
                        <a:buChar char="•"/>
                        <a:tabLst>
                          <a:tab pos="28702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Impact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Resistant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-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superior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impact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resistance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over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typical</a:t>
                      </a:r>
                      <a:r>
                        <a:rPr dirty="0" sz="800" spc="-2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thermoplastic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	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composites,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maintaining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this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performance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advantage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even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at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-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40°C.</a:t>
                      </a:r>
                      <a:endParaRPr sz="800">
                        <a:latin typeface="Gotham-Book"/>
                        <a:cs typeface="Gotham-Book"/>
                      </a:endParaRPr>
                    </a:p>
                    <a:p>
                      <a:pPr marL="285750" marR="687070" indent="-113030">
                        <a:lnSpc>
                          <a:spcPct val="100000"/>
                        </a:lnSpc>
                        <a:buChar char="•"/>
                        <a:tabLst>
                          <a:tab pos="287020" algn="l"/>
                        </a:tabLst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Recyclable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-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The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100%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PP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composition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is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fully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recyclable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with </a:t>
                      </a:r>
                      <a:r>
                        <a:rPr dirty="0" sz="800" spc="-2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	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polypropylene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recycle</a:t>
                      </a:r>
                      <a:r>
                        <a:rPr dirty="0" sz="800" spc="-15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 </a:t>
                      </a:r>
                      <a:r>
                        <a:rPr dirty="0" sz="800" spc="-10">
                          <a:solidFill>
                            <a:srgbClr val="231F20"/>
                          </a:solidFill>
                          <a:latin typeface="Gotham-Book"/>
                          <a:cs typeface="Gotham-Book"/>
                        </a:rPr>
                        <a:t>streams.</a:t>
                      </a:r>
                      <a:endParaRPr sz="800">
                        <a:latin typeface="Gotham-Book"/>
                        <a:cs typeface="Gotham-Book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3407155" y="3397615"/>
            <a:ext cx="5826125" cy="153860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600" b="1">
                <a:solidFill>
                  <a:srgbClr val="0E7CC2"/>
                </a:solidFill>
                <a:latin typeface="Gotham"/>
                <a:cs typeface="Gotham"/>
              </a:rPr>
              <a:t>DETAILED</a:t>
            </a:r>
            <a:r>
              <a:rPr dirty="0" sz="1600" spc="-20" b="1">
                <a:solidFill>
                  <a:srgbClr val="0E7CC2"/>
                </a:solidFill>
                <a:latin typeface="Gotham"/>
                <a:cs typeface="Gotham"/>
              </a:rPr>
              <a:t> </a:t>
            </a:r>
            <a:r>
              <a:rPr dirty="0" sz="1600" b="1">
                <a:solidFill>
                  <a:srgbClr val="0E7CC2"/>
                </a:solidFill>
                <a:latin typeface="Gotham"/>
                <a:cs typeface="Gotham"/>
              </a:rPr>
              <a:t>LIST</a:t>
            </a:r>
            <a:r>
              <a:rPr dirty="0" sz="1600" spc="-20" b="1">
                <a:solidFill>
                  <a:srgbClr val="0E7CC2"/>
                </a:solidFill>
                <a:latin typeface="Gotham"/>
                <a:cs typeface="Gotham"/>
              </a:rPr>
              <a:t> </a:t>
            </a:r>
            <a:r>
              <a:rPr dirty="0" sz="1600" b="1">
                <a:solidFill>
                  <a:srgbClr val="0E7CC2"/>
                </a:solidFill>
                <a:latin typeface="Gotham"/>
                <a:cs typeface="Gotham"/>
              </a:rPr>
              <a:t>OF</a:t>
            </a:r>
            <a:r>
              <a:rPr dirty="0" sz="1600" spc="-15" b="1">
                <a:solidFill>
                  <a:srgbClr val="0E7CC2"/>
                </a:solidFill>
                <a:latin typeface="Gotham"/>
                <a:cs typeface="Gotham"/>
              </a:rPr>
              <a:t> </a:t>
            </a:r>
            <a:r>
              <a:rPr dirty="0" sz="1600" b="1">
                <a:solidFill>
                  <a:srgbClr val="0E7CC2"/>
                </a:solidFill>
                <a:latin typeface="Gotham"/>
                <a:cs typeface="Gotham"/>
              </a:rPr>
              <a:t>AVAILABLE</a:t>
            </a:r>
            <a:r>
              <a:rPr dirty="0" sz="1600" spc="-20" b="1">
                <a:solidFill>
                  <a:srgbClr val="0E7CC2"/>
                </a:solidFill>
                <a:latin typeface="Gotham"/>
                <a:cs typeface="Gotham"/>
              </a:rPr>
              <a:t> </a:t>
            </a:r>
            <a:r>
              <a:rPr dirty="0" sz="1600" b="1">
                <a:solidFill>
                  <a:srgbClr val="0E7CC2"/>
                </a:solidFill>
                <a:latin typeface="Gotham"/>
                <a:cs typeface="Gotham"/>
              </a:rPr>
              <a:t>SYSTEM</a:t>
            </a:r>
            <a:r>
              <a:rPr dirty="0" sz="1600" spc="-20" b="1">
                <a:solidFill>
                  <a:srgbClr val="0E7CC2"/>
                </a:solidFill>
                <a:latin typeface="Gotham"/>
                <a:cs typeface="Gotham"/>
              </a:rPr>
              <a:t> </a:t>
            </a:r>
            <a:r>
              <a:rPr dirty="0" sz="1600" spc="-10" b="1">
                <a:solidFill>
                  <a:srgbClr val="0E7CC2"/>
                </a:solidFill>
                <a:latin typeface="Gotham"/>
                <a:cs typeface="Gotham"/>
              </a:rPr>
              <a:t>ACCESSORIES:</a:t>
            </a:r>
            <a:endParaRPr sz="1600">
              <a:latin typeface="Gotham"/>
              <a:cs typeface="Gotham"/>
            </a:endParaRPr>
          </a:p>
          <a:p>
            <a:pPr marL="469900">
              <a:lnSpc>
                <a:spcPct val="100000"/>
              </a:lnSpc>
              <a:spcBef>
                <a:spcPts val="130"/>
              </a:spcBef>
            </a:pPr>
            <a:r>
              <a:rPr dirty="0" sz="900" b="1">
                <a:solidFill>
                  <a:srgbClr val="231F20"/>
                </a:solidFill>
                <a:latin typeface="Gotham"/>
                <a:cs typeface="Gotham"/>
              </a:rPr>
              <a:t>Individual</a:t>
            </a:r>
            <a:r>
              <a:rPr dirty="0" sz="900" spc="-20" b="1">
                <a:solidFill>
                  <a:srgbClr val="231F20"/>
                </a:solidFill>
                <a:latin typeface="Gotham"/>
                <a:cs typeface="Gotham"/>
              </a:rPr>
              <a:t> </a:t>
            </a:r>
            <a:r>
              <a:rPr dirty="0" sz="900" b="1">
                <a:solidFill>
                  <a:srgbClr val="231F20"/>
                </a:solidFill>
                <a:latin typeface="Gotham"/>
                <a:cs typeface="Gotham"/>
              </a:rPr>
              <a:t>Belt</a:t>
            </a:r>
            <a:r>
              <a:rPr dirty="0" sz="900" spc="-15" b="1">
                <a:solidFill>
                  <a:srgbClr val="231F20"/>
                </a:solidFill>
                <a:latin typeface="Gotham"/>
                <a:cs typeface="Gotham"/>
              </a:rPr>
              <a:t> </a:t>
            </a:r>
            <a:r>
              <a:rPr dirty="0" sz="900" b="1">
                <a:solidFill>
                  <a:srgbClr val="231F20"/>
                </a:solidFill>
                <a:latin typeface="Gotham"/>
                <a:cs typeface="Gotham"/>
              </a:rPr>
              <a:t>w/COBRA</a:t>
            </a:r>
            <a:r>
              <a:rPr dirty="0" sz="900" spc="-15" b="1">
                <a:solidFill>
                  <a:srgbClr val="231F20"/>
                </a:solidFill>
                <a:latin typeface="Gotham"/>
                <a:cs typeface="Gotham"/>
              </a:rPr>
              <a:t> </a:t>
            </a:r>
            <a:r>
              <a:rPr dirty="0" sz="900" b="1">
                <a:solidFill>
                  <a:srgbClr val="231F20"/>
                </a:solidFill>
                <a:latin typeface="Gotham"/>
                <a:cs typeface="Gotham"/>
              </a:rPr>
              <a:t>Buckle.</a:t>
            </a:r>
            <a:r>
              <a:rPr dirty="0" sz="900" spc="-15" b="1">
                <a:solidFill>
                  <a:srgbClr val="231F20"/>
                </a:solidFill>
                <a:latin typeface="Gotham"/>
                <a:cs typeface="Gotham"/>
              </a:rPr>
              <a:t> </a:t>
            </a:r>
            <a:r>
              <a:rPr dirty="0" sz="900" b="1">
                <a:solidFill>
                  <a:srgbClr val="231F20"/>
                </a:solidFill>
                <a:latin typeface="Gotham"/>
                <a:cs typeface="Gotham"/>
              </a:rPr>
              <a:t>Complete</a:t>
            </a:r>
            <a:r>
              <a:rPr dirty="0" sz="900" spc="-15" b="1">
                <a:solidFill>
                  <a:srgbClr val="231F20"/>
                </a:solidFill>
                <a:latin typeface="Gotham"/>
                <a:cs typeface="Gotham"/>
              </a:rPr>
              <a:t> </a:t>
            </a:r>
            <a:r>
              <a:rPr dirty="0" sz="900" b="1">
                <a:solidFill>
                  <a:srgbClr val="231F20"/>
                </a:solidFill>
                <a:latin typeface="Gotham"/>
                <a:cs typeface="Gotham"/>
              </a:rPr>
              <a:t>w/</a:t>
            </a:r>
            <a:r>
              <a:rPr dirty="0" sz="900" spc="-15" b="1">
                <a:solidFill>
                  <a:srgbClr val="231F20"/>
                </a:solidFill>
                <a:latin typeface="Gotham"/>
                <a:cs typeface="Gotham"/>
              </a:rPr>
              <a:t> </a:t>
            </a:r>
            <a:r>
              <a:rPr dirty="0" sz="900" b="1">
                <a:solidFill>
                  <a:srgbClr val="231F20"/>
                </a:solidFill>
                <a:latin typeface="Gotham"/>
                <a:cs typeface="Gotham"/>
              </a:rPr>
              <a:t>1.5”</a:t>
            </a:r>
            <a:r>
              <a:rPr dirty="0" sz="900" spc="-15" b="1">
                <a:solidFill>
                  <a:srgbClr val="231F20"/>
                </a:solidFill>
                <a:latin typeface="Gotham"/>
                <a:cs typeface="Gotham"/>
              </a:rPr>
              <a:t> </a:t>
            </a:r>
            <a:r>
              <a:rPr dirty="0" sz="900" b="1">
                <a:solidFill>
                  <a:srgbClr val="231F20"/>
                </a:solidFill>
                <a:latin typeface="Gotham"/>
                <a:cs typeface="Gotham"/>
              </a:rPr>
              <a:t>Inner</a:t>
            </a:r>
            <a:r>
              <a:rPr dirty="0" sz="900" spc="-15" b="1">
                <a:solidFill>
                  <a:srgbClr val="231F20"/>
                </a:solidFill>
                <a:latin typeface="Gotham"/>
                <a:cs typeface="Gotham"/>
              </a:rPr>
              <a:t> </a:t>
            </a:r>
            <a:r>
              <a:rPr dirty="0" sz="900" b="1">
                <a:solidFill>
                  <a:srgbClr val="231F20"/>
                </a:solidFill>
                <a:latin typeface="Gotham"/>
                <a:cs typeface="Gotham"/>
              </a:rPr>
              <a:t>or</a:t>
            </a:r>
            <a:r>
              <a:rPr dirty="0" sz="900" spc="-15" b="1">
                <a:solidFill>
                  <a:srgbClr val="231F20"/>
                </a:solidFill>
                <a:latin typeface="Gotham"/>
                <a:cs typeface="Gotham"/>
              </a:rPr>
              <a:t> </a:t>
            </a:r>
            <a:r>
              <a:rPr dirty="0" sz="900" b="1">
                <a:solidFill>
                  <a:srgbClr val="231F20"/>
                </a:solidFill>
                <a:latin typeface="Gotham"/>
                <a:cs typeface="Gotham"/>
              </a:rPr>
              <a:t>2”</a:t>
            </a:r>
            <a:r>
              <a:rPr dirty="0" sz="900" spc="-15" b="1">
                <a:solidFill>
                  <a:srgbClr val="231F20"/>
                </a:solidFill>
                <a:latin typeface="Gotham"/>
                <a:cs typeface="Gotham"/>
              </a:rPr>
              <a:t> </a:t>
            </a:r>
            <a:r>
              <a:rPr dirty="0" sz="900" b="1">
                <a:solidFill>
                  <a:srgbClr val="231F20"/>
                </a:solidFill>
                <a:latin typeface="Gotham"/>
                <a:cs typeface="Gotham"/>
              </a:rPr>
              <a:t>Inner</a:t>
            </a:r>
            <a:r>
              <a:rPr dirty="0" sz="900" spc="-15" b="1">
                <a:solidFill>
                  <a:srgbClr val="231F20"/>
                </a:solidFill>
                <a:latin typeface="Gotham"/>
                <a:cs typeface="Gotham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Gotham"/>
                <a:cs typeface="Gotham"/>
              </a:rPr>
              <a:t>Belt:</a:t>
            </a:r>
            <a:endParaRPr sz="900">
              <a:latin typeface="Gotham"/>
              <a:cs typeface="Gotham"/>
            </a:endParaRPr>
          </a:p>
          <a:p>
            <a:pPr marL="927100">
              <a:lnSpc>
                <a:spcPct val="100000"/>
              </a:lnSpc>
              <a:spcBef>
                <a:spcPts val="270"/>
              </a:spcBef>
            </a:pP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GRID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PRO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TACTlCAL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BELT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(1X)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BELT-GRID-02-XX-MC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&lt;10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Gotham-Book"/>
                <a:cs typeface="Gotham-Book"/>
              </a:rPr>
              <a:t>oz</a:t>
            </a:r>
            <a:endParaRPr sz="900">
              <a:latin typeface="Gotham-Book"/>
              <a:cs typeface="Gotham-Book"/>
            </a:endParaRPr>
          </a:p>
          <a:p>
            <a:pPr marL="927100" marR="629920">
              <a:lnSpc>
                <a:spcPct val="166700"/>
              </a:lnSpc>
            </a:pP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AFD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SINGLE</a:t>
            </a:r>
            <a:r>
              <a:rPr dirty="0" sz="900" spc="-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M4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MAG</a:t>
            </a:r>
            <a:r>
              <a:rPr dirty="0" sz="900" spc="-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POUCH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(3X)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-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HW-AFD-M4-1-MC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-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Gotham-Book"/>
                <a:cs typeface="Gotham-Book"/>
              </a:rPr>
              <a:t>50g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AFD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DOUBLE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M4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MAG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POUCH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(1X)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HW-AFD-M4-2-MC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Gotham-Book"/>
                <a:cs typeface="Gotham-Book"/>
              </a:rPr>
              <a:t>89g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AFD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TRIPLE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M4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MAG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POUCH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(1X)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HW-AFD-M4-3-MC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Gotham-Book"/>
                <a:cs typeface="Gotham-Book"/>
              </a:rPr>
              <a:t>124g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AFD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SIX</a:t>
            </a:r>
            <a:r>
              <a:rPr dirty="0" sz="900" spc="-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M4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MAG</a:t>
            </a:r>
            <a:r>
              <a:rPr dirty="0" sz="900" spc="-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POUCH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(1X)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-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HW-AFD-M4-6-MC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-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Gotham-Book"/>
                <a:cs typeface="Gotham-Book"/>
              </a:rPr>
              <a:t>181g</a:t>
            </a:r>
            <a:endParaRPr sz="900">
              <a:latin typeface="Gotham-Book"/>
              <a:cs typeface="Gotham-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21555" y="5001766"/>
            <a:ext cx="4593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DOUBLE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PISTOL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MAG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POUCH</a:t>
            </a:r>
            <a:r>
              <a:rPr dirty="0" sz="900" spc="-2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(2X)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HW-M-PISTOL-2-BG-MC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Gotham-Book"/>
                <a:cs typeface="Gotham-Book"/>
              </a:rPr>
              <a:t>50g</a:t>
            </a:r>
            <a:endParaRPr sz="900">
              <a:latin typeface="Gotham-Book"/>
              <a:cs typeface="Gotham-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21555" y="5230366"/>
            <a:ext cx="4458970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SINGLE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PISTOL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MAG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POUCH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(1X)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HW-M-PISTOL-1-BG-MC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Gotham-Book"/>
                <a:cs typeface="Gotham-Book"/>
              </a:rPr>
              <a:t>25g</a:t>
            </a:r>
            <a:endParaRPr sz="900">
              <a:latin typeface="Gotham-Book"/>
              <a:cs typeface="Gotham-Book"/>
            </a:endParaRPr>
          </a:p>
          <a:p>
            <a:pPr marL="13335">
              <a:lnSpc>
                <a:spcPct val="100000"/>
              </a:lnSpc>
              <a:spcBef>
                <a:spcPts val="720"/>
              </a:spcBef>
            </a:pP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LOW</a:t>
            </a:r>
            <a:r>
              <a:rPr dirty="0" sz="900" spc="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PROFILE</a:t>
            </a:r>
            <a:r>
              <a:rPr dirty="0" sz="900" spc="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GP</a:t>
            </a:r>
            <a:r>
              <a:rPr dirty="0" sz="900" spc="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POUCH</a:t>
            </a:r>
            <a:r>
              <a:rPr dirty="0" sz="900" spc="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(1X)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HW-AFD-UPZ-06-MC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Gotham-Book"/>
                <a:cs typeface="Gotham-Book"/>
              </a:rPr>
              <a:t>132g</a:t>
            </a:r>
            <a:endParaRPr sz="90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AFD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DOUBLE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CUFF</a:t>
            </a:r>
            <a:r>
              <a:rPr dirty="0" sz="900" spc="-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POUCH</a:t>
            </a:r>
            <a:r>
              <a:rPr dirty="0" sz="900" spc="-2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(1X)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HW-AFD-CUFF-MC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Gotham-Book"/>
                <a:cs typeface="Gotham-Book"/>
              </a:rPr>
              <a:t>45g</a:t>
            </a:r>
            <a:endParaRPr sz="900">
              <a:latin typeface="Gotham-Book"/>
              <a:cs typeface="Gotham-Boo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1555" y="5916166"/>
            <a:ext cx="3684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BATON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POUCH</a:t>
            </a:r>
            <a:r>
              <a:rPr dirty="0" sz="900" spc="-2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(1X)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HW-TSP-BATON-01-MC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Gotham-Book"/>
                <a:cs typeface="Gotham-Book"/>
              </a:rPr>
              <a:t>24g</a:t>
            </a:r>
            <a:endParaRPr sz="900">
              <a:latin typeface="Gotham-Book"/>
              <a:cs typeface="Gotham-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1555" y="6144766"/>
            <a:ext cx="42068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AFD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Flashlight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Pouch</a:t>
            </a:r>
            <a:r>
              <a:rPr dirty="0" sz="900" spc="-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(1X)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HW-AFD-FLASHLIGHT-MC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-1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-1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Gotham-Book"/>
                <a:cs typeface="Gotham-Book"/>
              </a:rPr>
              <a:t>24g</a:t>
            </a:r>
            <a:endParaRPr sz="900">
              <a:latin typeface="Gotham-Book"/>
              <a:cs typeface="Gotham-Book"/>
            </a:endParaRPr>
          </a:p>
          <a:p>
            <a:pPr marL="13335">
              <a:lnSpc>
                <a:spcPct val="100000"/>
              </a:lnSpc>
              <a:spcBef>
                <a:spcPts val="720"/>
              </a:spcBef>
            </a:pP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ULTRALIGHT</a:t>
            </a:r>
            <a:r>
              <a:rPr dirty="0" sz="900" spc="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DUMP</a:t>
            </a:r>
            <a:r>
              <a:rPr dirty="0" sz="900" spc="1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POUCH</a:t>
            </a:r>
            <a:r>
              <a:rPr dirty="0" sz="900" spc="5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(1X)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 PN: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HW-M-DP-S-MC |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Gotham-Book"/>
                <a:cs typeface="Gotham-Book"/>
              </a:rPr>
              <a:t>61g</a:t>
            </a:r>
            <a:endParaRPr sz="900">
              <a:latin typeface="Gotham-Book"/>
              <a:cs typeface="Gotham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2354" y="6601966"/>
            <a:ext cx="3880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HOLSTER</a:t>
            </a:r>
            <a:r>
              <a:rPr dirty="0" sz="900" spc="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0E7CC2"/>
                </a:solidFill>
                <a:latin typeface="Gotham Medium"/>
                <a:cs typeface="Gotham Medium"/>
              </a:rPr>
              <a:t>ADAPTER</a:t>
            </a:r>
            <a:r>
              <a:rPr dirty="0" sz="900" spc="10">
                <a:solidFill>
                  <a:srgbClr val="0E7CC2"/>
                </a:solidFill>
                <a:latin typeface="Gotham Medium"/>
                <a:cs typeface="Gotham Medium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(1X)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PN: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HANGER-HOLSTER-01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|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>
                <a:solidFill>
                  <a:srgbClr val="231F20"/>
                </a:solidFill>
                <a:latin typeface="Gotham-Book"/>
                <a:cs typeface="Gotham-Book"/>
              </a:rPr>
              <a:t>Weight:</a:t>
            </a:r>
            <a:r>
              <a:rPr dirty="0" sz="900" spc="5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Gotham-Book"/>
                <a:cs typeface="Gotham-Book"/>
              </a:rPr>
              <a:t>91g</a:t>
            </a:r>
            <a:endParaRPr sz="900">
              <a:latin typeface="Gotham-Book"/>
              <a:cs typeface="Gotham-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11668" y="258342"/>
            <a:ext cx="984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OxideSolidOT-Light"/>
                <a:cs typeface="OxideSolidOT-Light"/>
              </a:rPr>
              <a:t>PN:</a:t>
            </a:r>
            <a:r>
              <a:rPr dirty="0" sz="900" spc="-5">
                <a:solidFill>
                  <a:srgbClr val="FFFFFF"/>
                </a:solidFill>
                <a:latin typeface="OxideSolidOT-Light"/>
                <a:cs typeface="OxideSolidOT-Light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OxideSolidOT-Light"/>
                <a:cs typeface="OxideSolidOT-Light"/>
              </a:rPr>
              <a:t>K-</a:t>
            </a:r>
            <a:r>
              <a:rPr dirty="0" sz="900" spc="-10">
                <a:solidFill>
                  <a:srgbClr val="FFFFFF"/>
                </a:solidFill>
                <a:latin typeface="OxideSolidOT-Light"/>
                <a:cs typeface="OxideSolidOT-Light"/>
              </a:rPr>
              <a:t>SP-</a:t>
            </a:r>
            <a:r>
              <a:rPr dirty="0" sz="900">
                <a:solidFill>
                  <a:srgbClr val="FFFFFF"/>
                </a:solidFill>
                <a:latin typeface="OxideSolidOT-Light"/>
                <a:cs typeface="OxideSolidOT-Light"/>
              </a:rPr>
              <a:t>AFD-</a:t>
            </a:r>
            <a:r>
              <a:rPr dirty="0" sz="900" spc="-25">
                <a:solidFill>
                  <a:srgbClr val="FFFFFF"/>
                </a:solidFill>
                <a:latin typeface="OxideSolidOT-Light"/>
                <a:cs typeface="OxideSolidOT-Light"/>
              </a:rPr>
              <a:t>01</a:t>
            </a:r>
            <a:endParaRPr sz="900">
              <a:latin typeface="OxideSolidOT-Light"/>
              <a:cs typeface="OxideSolidOT-Ligh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325708" y="4013696"/>
            <a:ext cx="4460240" cy="25400"/>
            <a:chOff x="4325708" y="4013696"/>
            <a:chExt cx="4460240" cy="25400"/>
          </a:xfrm>
        </p:grpSpPr>
        <p:sp>
          <p:nvSpPr>
            <p:cNvPr id="37" name="object 37"/>
            <p:cNvSpPr/>
            <p:nvPr/>
          </p:nvSpPr>
          <p:spPr>
            <a:xfrm>
              <a:off x="4338408" y="4026396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325708" y="40136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/>
          <p:cNvGrpSpPr/>
          <p:nvPr/>
        </p:nvGrpSpPr>
        <p:grpSpPr>
          <a:xfrm>
            <a:off x="4325708" y="4242097"/>
            <a:ext cx="4460240" cy="25400"/>
            <a:chOff x="4325708" y="4242097"/>
            <a:chExt cx="4460240" cy="25400"/>
          </a:xfrm>
        </p:grpSpPr>
        <p:sp>
          <p:nvSpPr>
            <p:cNvPr id="40" name="object 40"/>
            <p:cNvSpPr/>
            <p:nvPr/>
          </p:nvSpPr>
          <p:spPr>
            <a:xfrm>
              <a:off x="4338408" y="4254797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325708" y="424209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4325708" y="4470400"/>
            <a:ext cx="4460240" cy="25400"/>
            <a:chOff x="4325708" y="4470400"/>
            <a:chExt cx="4460240" cy="25400"/>
          </a:xfrm>
        </p:grpSpPr>
        <p:sp>
          <p:nvSpPr>
            <p:cNvPr id="43" name="object 43"/>
            <p:cNvSpPr/>
            <p:nvPr/>
          </p:nvSpPr>
          <p:spPr>
            <a:xfrm>
              <a:off x="4338408" y="4483100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325708" y="44704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4325708" y="4927103"/>
            <a:ext cx="4460240" cy="25400"/>
            <a:chOff x="4325708" y="4927103"/>
            <a:chExt cx="4460240" cy="25400"/>
          </a:xfrm>
        </p:grpSpPr>
        <p:sp>
          <p:nvSpPr>
            <p:cNvPr id="46" name="object 46"/>
            <p:cNvSpPr/>
            <p:nvPr/>
          </p:nvSpPr>
          <p:spPr>
            <a:xfrm>
              <a:off x="4338408" y="4939803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325708" y="492710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399"/>
                  </a:lnTo>
                  <a:lnTo>
                    <a:pt x="12700" y="25399"/>
                  </a:lnTo>
                  <a:lnTo>
                    <a:pt x="19710" y="25399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/>
          <p:cNvGrpSpPr/>
          <p:nvPr/>
        </p:nvGrpSpPr>
        <p:grpSpPr>
          <a:xfrm>
            <a:off x="4325708" y="4698801"/>
            <a:ext cx="4460240" cy="25400"/>
            <a:chOff x="4325708" y="4698801"/>
            <a:chExt cx="4460240" cy="25400"/>
          </a:xfrm>
        </p:grpSpPr>
        <p:sp>
          <p:nvSpPr>
            <p:cNvPr id="49" name="object 49"/>
            <p:cNvSpPr/>
            <p:nvPr/>
          </p:nvSpPr>
          <p:spPr>
            <a:xfrm>
              <a:off x="4338408" y="4711501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325708" y="469880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4325708" y="5158482"/>
            <a:ext cx="4460240" cy="25400"/>
            <a:chOff x="4325708" y="5158482"/>
            <a:chExt cx="4460240" cy="25400"/>
          </a:xfrm>
        </p:grpSpPr>
        <p:sp>
          <p:nvSpPr>
            <p:cNvPr id="52" name="object 52"/>
            <p:cNvSpPr/>
            <p:nvPr/>
          </p:nvSpPr>
          <p:spPr>
            <a:xfrm>
              <a:off x="4338408" y="5171182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325708" y="51584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399"/>
                  </a:lnTo>
                  <a:lnTo>
                    <a:pt x="12700" y="25399"/>
                  </a:lnTo>
                  <a:lnTo>
                    <a:pt x="19710" y="25399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/>
          <p:cNvGrpSpPr/>
          <p:nvPr/>
        </p:nvGrpSpPr>
        <p:grpSpPr>
          <a:xfrm>
            <a:off x="4325708" y="5389859"/>
            <a:ext cx="4460240" cy="25400"/>
            <a:chOff x="4325708" y="5389859"/>
            <a:chExt cx="4460240" cy="25400"/>
          </a:xfrm>
        </p:grpSpPr>
        <p:sp>
          <p:nvSpPr>
            <p:cNvPr id="55" name="object 55"/>
            <p:cNvSpPr/>
            <p:nvPr/>
          </p:nvSpPr>
          <p:spPr>
            <a:xfrm>
              <a:off x="4338408" y="5402559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4325708" y="538985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399"/>
                  </a:lnTo>
                  <a:lnTo>
                    <a:pt x="12700" y="25399"/>
                  </a:lnTo>
                  <a:lnTo>
                    <a:pt x="19710" y="25399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/>
          <p:cNvGrpSpPr/>
          <p:nvPr/>
        </p:nvGrpSpPr>
        <p:grpSpPr>
          <a:xfrm>
            <a:off x="4325708" y="5618162"/>
            <a:ext cx="4460240" cy="25400"/>
            <a:chOff x="4325708" y="5618162"/>
            <a:chExt cx="4460240" cy="25400"/>
          </a:xfrm>
        </p:grpSpPr>
        <p:sp>
          <p:nvSpPr>
            <p:cNvPr id="58" name="object 58"/>
            <p:cNvSpPr/>
            <p:nvPr/>
          </p:nvSpPr>
          <p:spPr>
            <a:xfrm>
              <a:off x="4338408" y="5630862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325708" y="561816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/>
          <p:cNvGrpSpPr/>
          <p:nvPr/>
        </p:nvGrpSpPr>
        <p:grpSpPr>
          <a:xfrm>
            <a:off x="4325708" y="5846564"/>
            <a:ext cx="4460240" cy="25400"/>
            <a:chOff x="4325708" y="5846564"/>
            <a:chExt cx="4460240" cy="25400"/>
          </a:xfrm>
        </p:grpSpPr>
        <p:sp>
          <p:nvSpPr>
            <p:cNvPr id="61" name="object 61"/>
            <p:cNvSpPr/>
            <p:nvPr/>
          </p:nvSpPr>
          <p:spPr>
            <a:xfrm>
              <a:off x="4338408" y="5859264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325708" y="584656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/>
          <p:cNvGrpSpPr/>
          <p:nvPr/>
        </p:nvGrpSpPr>
        <p:grpSpPr>
          <a:xfrm>
            <a:off x="4325708" y="6074866"/>
            <a:ext cx="4460240" cy="25400"/>
            <a:chOff x="4325708" y="6074866"/>
            <a:chExt cx="4460240" cy="25400"/>
          </a:xfrm>
        </p:grpSpPr>
        <p:sp>
          <p:nvSpPr>
            <p:cNvPr id="64" name="object 64"/>
            <p:cNvSpPr/>
            <p:nvPr/>
          </p:nvSpPr>
          <p:spPr>
            <a:xfrm>
              <a:off x="4338408" y="6087566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325708" y="60748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399"/>
                  </a:lnTo>
                  <a:lnTo>
                    <a:pt x="12700" y="25399"/>
                  </a:lnTo>
                  <a:lnTo>
                    <a:pt x="19710" y="25399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/>
          <p:cNvGrpSpPr/>
          <p:nvPr/>
        </p:nvGrpSpPr>
        <p:grpSpPr>
          <a:xfrm>
            <a:off x="4325708" y="6322218"/>
            <a:ext cx="4460240" cy="25400"/>
            <a:chOff x="4325708" y="6322218"/>
            <a:chExt cx="4460240" cy="25400"/>
          </a:xfrm>
        </p:grpSpPr>
        <p:sp>
          <p:nvSpPr>
            <p:cNvPr id="67" name="object 67"/>
            <p:cNvSpPr/>
            <p:nvPr/>
          </p:nvSpPr>
          <p:spPr>
            <a:xfrm>
              <a:off x="4338408" y="6334918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325708" y="632221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" name="object 69"/>
          <p:cNvGrpSpPr/>
          <p:nvPr/>
        </p:nvGrpSpPr>
        <p:grpSpPr>
          <a:xfrm>
            <a:off x="4325708" y="6550620"/>
            <a:ext cx="4460240" cy="25400"/>
            <a:chOff x="4325708" y="6550620"/>
            <a:chExt cx="4460240" cy="25400"/>
          </a:xfrm>
        </p:grpSpPr>
        <p:sp>
          <p:nvSpPr>
            <p:cNvPr id="70" name="object 70"/>
            <p:cNvSpPr/>
            <p:nvPr/>
          </p:nvSpPr>
          <p:spPr>
            <a:xfrm>
              <a:off x="4338408" y="6563320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325708" y="655062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399"/>
                  </a:lnTo>
                  <a:lnTo>
                    <a:pt x="12700" y="25399"/>
                  </a:lnTo>
                  <a:lnTo>
                    <a:pt x="19710" y="25399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" name="object 72"/>
          <p:cNvGrpSpPr/>
          <p:nvPr/>
        </p:nvGrpSpPr>
        <p:grpSpPr>
          <a:xfrm>
            <a:off x="4325708" y="6778921"/>
            <a:ext cx="4460240" cy="25400"/>
            <a:chOff x="4325708" y="6778921"/>
            <a:chExt cx="4460240" cy="25400"/>
          </a:xfrm>
        </p:grpSpPr>
        <p:sp>
          <p:nvSpPr>
            <p:cNvPr id="73" name="object 73"/>
            <p:cNvSpPr/>
            <p:nvPr/>
          </p:nvSpPr>
          <p:spPr>
            <a:xfrm>
              <a:off x="4338408" y="6791621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4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325708" y="67789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51"/>
                  </a:lnTo>
                  <a:lnTo>
                    <a:pt x="0" y="19748"/>
                  </a:lnTo>
                  <a:lnTo>
                    <a:pt x="5689" y="25399"/>
                  </a:lnTo>
                  <a:lnTo>
                    <a:pt x="12700" y="25399"/>
                  </a:lnTo>
                  <a:lnTo>
                    <a:pt x="19710" y="25399"/>
                  </a:lnTo>
                  <a:lnTo>
                    <a:pt x="25400" y="19748"/>
                  </a:lnTo>
                  <a:lnTo>
                    <a:pt x="25400" y="5651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2026-05-07T19:48:55Z</dcterms:created>
  <dcterms:modified xsi:type="dcterms:W3CDTF">2026-05-07T19:48:55Z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2026-01-29T00:00:00Z</vt:filetime>
  </property>
  <property fmtid="{D5CDD505-2E9C-101B-9397-08002B2CF9AE}" pid="3" name="Creator">
    <vt:lpwstr>Adobe InDesign 20.4 (Macintosh)</vt:lpwstr>
  </property>
  <property fmtid="{D5CDD505-2E9C-101B-9397-08002B2CF9AE}" pid="4" name="LastSaved">
    <vt:filetime>2026-05-07T00:00:00Z</vt:filetime>
  </property>
  <property fmtid="{D5CDD505-2E9C-101B-9397-08002B2CF9AE}" pid="5" name="Producer">
    <vt:lpwstr>Adobe PDF Library 17.0</vt:lpwstr>
  </property>
</Properties>
</file>