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</p:sldIdLst>
  <p:sldSz cx="10058400" cy="7772400"/>
  <p:notesSz cx="10058400" cy="77724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54380" y="2409444"/>
            <a:ext cx="8549640" cy="16322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08760" y="4352544"/>
            <a:ext cx="7040880" cy="1943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502920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5180076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02920" y="310896"/>
            <a:ext cx="9052560" cy="12435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02920" y="1787652"/>
            <a:ext cx="9052560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419856" y="7228332"/>
            <a:ext cx="3218688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502920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7242048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2026-05-07T19:49:46Z</dcterms:created>
  <dcterms:modified xsi:type="dcterms:W3CDTF">2026-05-07T19:49:46Z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2026-05-07T00:00:00Z</vt:filetime>
  </property>
  <property fmtid="{D5CDD505-2E9C-101B-9397-08002B2CF9AE}" pid="3" name="LastSaved">
    <vt:filetime>2026-05-07T00:00:00Z</vt:filetime>
  </property>
</Properties>
</file>