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Default Extension="pdf" ContentType="application/pdf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54" d="100"/>
          <a:sy n="154" d="100"/>
        </p:scale>
        <p:origin x="-11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C76F6-CDDE-2949-B58F-2A8225D90790}" type="datetimeFigureOut">
              <a:rPr lang="en-US" smtClean="0"/>
              <a:pPr/>
              <a:t>3/10/15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39722-C14B-3F45-8BFC-914876C689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C76F6-CDDE-2949-B58F-2A8225D90790}" type="datetimeFigureOut">
              <a:rPr lang="en-US" smtClean="0"/>
              <a:pPr/>
              <a:t>3/10/15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39722-C14B-3F45-8BFC-914876C689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C76F6-CDDE-2949-B58F-2A8225D90790}" type="datetimeFigureOut">
              <a:rPr lang="en-US" smtClean="0"/>
              <a:pPr/>
              <a:t>3/10/15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39722-C14B-3F45-8BFC-914876C689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C76F6-CDDE-2949-B58F-2A8225D90790}" type="datetimeFigureOut">
              <a:rPr lang="en-US" smtClean="0"/>
              <a:pPr/>
              <a:t>3/10/15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39722-C14B-3F45-8BFC-914876C689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C76F6-CDDE-2949-B58F-2A8225D90790}" type="datetimeFigureOut">
              <a:rPr lang="en-US" smtClean="0"/>
              <a:pPr/>
              <a:t>3/10/15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39722-C14B-3F45-8BFC-914876C689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C76F6-CDDE-2949-B58F-2A8225D90790}" type="datetimeFigureOut">
              <a:rPr lang="en-US" smtClean="0"/>
              <a:pPr/>
              <a:t>3/10/15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39722-C14B-3F45-8BFC-914876C689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C76F6-CDDE-2949-B58F-2A8225D90790}" type="datetimeFigureOut">
              <a:rPr lang="en-US" smtClean="0"/>
              <a:pPr/>
              <a:t>3/10/15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39722-C14B-3F45-8BFC-914876C689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C76F6-CDDE-2949-B58F-2A8225D90790}" type="datetimeFigureOut">
              <a:rPr lang="en-US" smtClean="0"/>
              <a:pPr/>
              <a:t>3/10/15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39722-C14B-3F45-8BFC-914876C689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C76F6-CDDE-2949-B58F-2A8225D90790}" type="datetimeFigureOut">
              <a:rPr lang="en-US" smtClean="0"/>
              <a:pPr/>
              <a:t>3/10/15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39722-C14B-3F45-8BFC-914876C689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C76F6-CDDE-2949-B58F-2A8225D90790}" type="datetimeFigureOut">
              <a:rPr lang="en-US" smtClean="0"/>
              <a:pPr/>
              <a:t>3/10/15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39722-C14B-3F45-8BFC-914876C689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C76F6-CDDE-2949-B58F-2A8225D90790}" type="datetimeFigureOut">
              <a:rPr lang="en-US" smtClean="0"/>
              <a:pPr/>
              <a:t>3/10/15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39722-C14B-3F45-8BFC-914876C689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1C76F6-CDDE-2949-B58F-2A8225D90790}" type="datetimeFigureOut">
              <a:rPr lang="en-US" smtClean="0"/>
              <a:pPr/>
              <a:t>3/10/15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39722-C14B-3F45-8BFC-914876C6893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df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C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43722" y="360"/>
            <a:ext cx="8874118" cy="685727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Bears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Alan Smith</dc:creator>
  <cp:lastModifiedBy>Alan Smith</cp:lastModifiedBy>
  <cp:revision>50</cp:revision>
  <dcterms:created xsi:type="dcterms:W3CDTF">2015-03-10T18:15:45Z</dcterms:created>
  <dcterms:modified xsi:type="dcterms:W3CDTF">2015-03-10T18:16:05Z</dcterms:modified>
</cp:coreProperties>
</file>